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68" r:id="rId2"/>
  </p:sldMasterIdLst>
  <p:notesMasterIdLst>
    <p:notesMasterId r:id="rId21"/>
  </p:notesMasterIdLst>
  <p:sldIdLst>
    <p:sldId id="344" r:id="rId3"/>
    <p:sldId id="743" r:id="rId4"/>
    <p:sldId id="299" r:id="rId5"/>
    <p:sldId id="749" r:id="rId6"/>
    <p:sldId id="750" r:id="rId7"/>
    <p:sldId id="751" r:id="rId8"/>
    <p:sldId id="752" r:id="rId9"/>
    <p:sldId id="753" r:id="rId10"/>
    <p:sldId id="754" r:id="rId11"/>
    <p:sldId id="755" r:id="rId12"/>
    <p:sldId id="756" r:id="rId13"/>
    <p:sldId id="757" r:id="rId14"/>
    <p:sldId id="758" r:id="rId15"/>
    <p:sldId id="759" r:id="rId16"/>
    <p:sldId id="760" r:id="rId17"/>
    <p:sldId id="761" r:id="rId18"/>
    <p:sldId id="762" r:id="rId19"/>
    <p:sldId id="763" r:id="rId20"/>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94B5DE-B620-407F-9A23-40A25859F868}" v="52" dt="2022-04-03T21:53:26.5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26" autoAdjust="0"/>
    <p:restoredTop sz="94660"/>
  </p:normalViewPr>
  <p:slideViewPr>
    <p:cSldViewPr snapToGrid="0">
      <p:cViewPr varScale="1">
        <p:scale>
          <a:sx n="82" d="100"/>
          <a:sy n="82" d="100"/>
        </p:scale>
        <p:origin x="68" y="16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microsoft.com/office/2016/11/relationships/changesInfo" Target="changesInfos/changesInfo1.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p Jose Anilto dos Anjos" userId="3e930d52b51543a5" providerId="LiveId" clId="{4894B5DE-B620-407F-9A23-40A25859F868}"/>
    <pc:docChg chg="undo custSel addSld delSld modSld sldOrd delMainMaster modMainMaster">
      <pc:chgData name="Cap Jose Anilto dos Anjos" userId="3e930d52b51543a5" providerId="LiveId" clId="{4894B5DE-B620-407F-9A23-40A25859F868}" dt="2022-04-03T21:53:34.909" v="578" actId="47"/>
      <pc:docMkLst>
        <pc:docMk/>
      </pc:docMkLst>
      <pc:sldChg chg="delSp del mod modClrScheme chgLayout">
        <pc:chgData name="Cap Jose Anilto dos Anjos" userId="3e930d52b51543a5" providerId="LiveId" clId="{4894B5DE-B620-407F-9A23-40A25859F868}" dt="2022-04-03T20:33:18.376" v="2" actId="47"/>
        <pc:sldMkLst>
          <pc:docMk/>
          <pc:sldMk cId="3616986485" sldId="256"/>
        </pc:sldMkLst>
        <pc:spChg chg="del">
          <ac:chgData name="Cap Jose Anilto dos Anjos" userId="3e930d52b51543a5" providerId="LiveId" clId="{4894B5DE-B620-407F-9A23-40A25859F868}" dt="2022-04-03T20:29:45.085" v="0" actId="700"/>
          <ac:spMkLst>
            <pc:docMk/>
            <pc:sldMk cId="3616986485" sldId="256"/>
            <ac:spMk id="2" creationId="{600D1B7B-4A95-4DB7-A683-BC1C343BCA6E}"/>
          </ac:spMkLst>
        </pc:spChg>
        <pc:spChg chg="del">
          <ac:chgData name="Cap Jose Anilto dos Anjos" userId="3e930d52b51543a5" providerId="LiveId" clId="{4894B5DE-B620-407F-9A23-40A25859F868}" dt="2022-04-03T20:29:45.085" v="0" actId="700"/>
          <ac:spMkLst>
            <pc:docMk/>
            <pc:sldMk cId="3616986485" sldId="256"/>
            <ac:spMk id="3" creationId="{EEF5F8E9-BD88-439F-843D-3E811C489F63}"/>
          </ac:spMkLst>
        </pc:spChg>
      </pc:sldChg>
      <pc:sldChg chg="addSp delSp modSp add mod modClrScheme chgLayout">
        <pc:chgData name="Cap Jose Anilto dos Anjos" userId="3e930d52b51543a5" providerId="LiveId" clId="{4894B5DE-B620-407F-9A23-40A25859F868}" dt="2022-04-03T21:42:44.473" v="496" actId="700"/>
        <pc:sldMkLst>
          <pc:docMk/>
          <pc:sldMk cId="4179153492" sldId="299"/>
        </pc:sldMkLst>
        <pc:spChg chg="add del mod ord">
          <ac:chgData name="Cap Jose Anilto dos Anjos" userId="3e930d52b51543a5" providerId="LiveId" clId="{4894B5DE-B620-407F-9A23-40A25859F868}" dt="2022-04-03T21:42:44.473" v="496" actId="700"/>
          <ac:spMkLst>
            <pc:docMk/>
            <pc:sldMk cId="4179153492" sldId="299"/>
            <ac:spMk id="2" creationId="{CFCF5A98-1F20-4982-84C7-193FE03D1D87}"/>
          </ac:spMkLst>
        </pc:spChg>
        <pc:spChg chg="del">
          <ac:chgData name="Cap Jose Anilto dos Anjos" userId="3e930d52b51543a5" providerId="LiveId" clId="{4894B5DE-B620-407F-9A23-40A25859F868}" dt="2022-04-03T20:38:02.044" v="55" actId="478"/>
          <ac:spMkLst>
            <pc:docMk/>
            <pc:sldMk cId="4179153492" sldId="299"/>
            <ac:spMk id="3" creationId="{038B56C8-2ECC-40CE-8512-1AB853C9BE30}"/>
          </ac:spMkLst>
        </pc:spChg>
        <pc:spChg chg="mod">
          <ac:chgData name="Cap Jose Anilto dos Anjos" userId="3e930d52b51543a5" providerId="LiveId" clId="{4894B5DE-B620-407F-9A23-40A25859F868}" dt="2022-04-03T20:40:30.816" v="84" actId="14100"/>
          <ac:spMkLst>
            <pc:docMk/>
            <pc:sldMk cId="4179153492" sldId="299"/>
            <ac:spMk id="5" creationId="{066229B0-16EE-40BC-AB24-00835EDE4E66}"/>
          </ac:spMkLst>
        </pc:spChg>
        <pc:spChg chg="mod">
          <ac:chgData name="Cap Jose Anilto dos Anjos" userId="3e930d52b51543a5" providerId="LiveId" clId="{4894B5DE-B620-407F-9A23-40A25859F868}" dt="2022-04-03T20:41:26.368" v="89" actId="114"/>
          <ac:spMkLst>
            <pc:docMk/>
            <pc:sldMk cId="4179153492" sldId="299"/>
            <ac:spMk id="6" creationId="{A491A392-5961-4355-B6F3-87AE4424E1F1}"/>
          </ac:spMkLst>
        </pc:spChg>
      </pc:sldChg>
      <pc:sldChg chg="addSp delSp modSp add mod">
        <pc:chgData name="Cap Jose Anilto dos Anjos" userId="3e930d52b51543a5" providerId="LiveId" clId="{4894B5DE-B620-407F-9A23-40A25859F868}" dt="2022-04-03T20:36:24.466" v="52" actId="1076"/>
        <pc:sldMkLst>
          <pc:docMk/>
          <pc:sldMk cId="3057340312" sldId="344"/>
        </pc:sldMkLst>
        <pc:spChg chg="del">
          <ac:chgData name="Cap Jose Anilto dos Anjos" userId="3e930d52b51543a5" providerId="LiveId" clId="{4894B5DE-B620-407F-9A23-40A25859F868}" dt="2022-04-03T20:33:40.102" v="23" actId="478"/>
          <ac:spMkLst>
            <pc:docMk/>
            <pc:sldMk cId="3057340312" sldId="344"/>
            <ac:spMk id="4" creationId="{65EB7FFB-6FB1-480A-A898-65150C03087A}"/>
          </ac:spMkLst>
        </pc:spChg>
        <pc:spChg chg="mod">
          <ac:chgData name="Cap Jose Anilto dos Anjos" userId="3e930d52b51543a5" providerId="LiveId" clId="{4894B5DE-B620-407F-9A23-40A25859F868}" dt="2022-04-03T20:34:26.158" v="46" actId="1076"/>
          <ac:spMkLst>
            <pc:docMk/>
            <pc:sldMk cId="3057340312" sldId="344"/>
            <ac:spMk id="8" creationId="{03B4C724-0776-4328-8F0A-B72DA1579537}"/>
          </ac:spMkLst>
        </pc:spChg>
        <pc:spChg chg="mod">
          <ac:chgData name="Cap Jose Anilto dos Anjos" userId="3e930d52b51543a5" providerId="LiveId" clId="{4894B5DE-B620-407F-9A23-40A25859F868}" dt="2022-04-03T20:34:30.377" v="47" actId="1076"/>
          <ac:spMkLst>
            <pc:docMk/>
            <pc:sldMk cId="3057340312" sldId="344"/>
            <ac:spMk id="9" creationId="{2B6167FF-AD5E-41E4-8385-3024DC936CF2}"/>
          </ac:spMkLst>
        </pc:spChg>
        <pc:grpChg chg="del">
          <ac:chgData name="Cap Jose Anilto dos Anjos" userId="3e930d52b51543a5" providerId="LiveId" clId="{4894B5DE-B620-407F-9A23-40A25859F868}" dt="2022-04-03T20:34:33.596" v="48" actId="478"/>
          <ac:grpSpMkLst>
            <pc:docMk/>
            <pc:sldMk cId="3057340312" sldId="344"/>
            <ac:grpSpMk id="3" creationId="{654B8B42-5803-41D1-913F-6C301EAD336B}"/>
          </ac:grpSpMkLst>
        </pc:grpChg>
        <pc:picChg chg="add mod">
          <ac:chgData name="Cap Jose Anilto dos Anjos" userId="3e930d52b51543a5" providerId="LiveId" clId="{4894B5DE-B620-407F-9A23-40A25859F868}" dt="2022-04-03T20:36:24.466" v="52" actId="1076"/>
          <ac:picMkLst>
            <pc:docMk/>
            <pc:sldMk cId="3057340312" sldId="344"/>
            <ac:picMk id="5" creationId="{6B2F3E17-B837-48CB-8DDF-C7678913BEB7}"/>
          </ac:picMkLst>
        </pc:picChg>
      </pc:sldChg>
      <pc:sldChg chg="modSp del mod">
        <pc:chgData name="Cap Jose Anilto dos Anjos" userId="3e930d52b51543a5" providerId="LiveId" clId="{4894B5DE-B620-407F-9A23-40A25859F868}" dt="2022-04-03T20:41:45.517" v="90" actId="47"/>
        <pc:sldMkLst>
          <pc:docMk/>
          <pc:sldMk cId="512958013" sldId="709"/>
        </pc:sldMkLst>
        <pc:spChg chg="mod">
          <ac:chgData name="Cap Jose Anilto dos Anjos" userId="3e930d52b51543a5" providerId="LiveId" clId="{4894B5DE-B620-407F-9A23-40A25859F868}" dt="2022-04-03T20:36:54.472" v="53" actId="313"/>
          <ac:spMkLst>
            <pc:docMk/>
            <pc:sldMk cId="512958013" sldId="709"/>
            <ac:spMk id="4" creationId="{1C181565-B754-4434-917E-E49CC13B9A82}"/>
          </ac:spMkLst>
        </pc:spChg>
      </pc:sldChg>
      <pc:sldChg chg="delSp modSp add del mod">
        <pc:chgData name="Cap Jose Anilto dos Anjos" userId="3e930d52b51543a5" providerId="LiveId" clId="{4894B5DE-B620-407F-9A23-40A25859F868}" dt="2022-04-03T21:45:27.264" v="514" actId="47"/>
        <pc:sldMkLst>
          <pc:docMk/>
          <pc:sldMk cId="2164725899" sldId="710"/>
        </pc:sldMkLst>
        <pc:spChg chg="del mod">
          <ac:chgData name="Cap Jose Anilto dos Anjos" userId="3e930d52b51543a5" providerId="LiveId" clId="{4894B5DE-B620-407F-9A23-40A25859F868}" dt="2022-04-03T20:41:57.341" v="92" actId="478"/>
          <ac:spMkLst>
            <pc:docMk/>
            <pc:sldMk cId="2164725899" sldId="710"/>
            <ac:spMk id="3" creationId="{00000000-0000-0000-0000-000000000000}"/>
          </ac:spMkLst>
        </pc:spChg>
        <pc:picChg chg="mod">
          <ac:chgData name="Cap Jose Anilto dos Anjos" userId="3e930d52b51543a5" providerId="LiveId" clId="{4894B5DE-B620-407F-9A23-40A25859F868}" dt="2022-04-03T20:42:12.565" v="94" actId="1076"/>
          <ac:picMkLst>
            <pc:docMk/>
            <pc:sldMk cId="2164725899" sldId="710"/>
            <ac:picMk id="5" creationId="{7EC2E769-CA8B-4447-8247-D43D788C2CC3}"/>
          </ac:picMkLst>
        </pc:picChg>
        <pc:picChg chg="mod">
          <ac:chgData name="Cap Jose Anilto dos Anjos" userId="3e930d52b51543a5" providerId="LiveId" clId="{4894B5DE-B620-407F-9A23-40A25859F868}" dt="2022-04-03T20:42:01.987" v="93" actId="1076"/>
          <ac:picMkLst>
            <pc:docMk/>
            <pc:sldMk cId="2164725899" sldId="710"/>
            <ac:picMk id="7" creationId="{3EB5C8E5-ED7C-4161-AC4C-EF19382F5459}"/>
          </ac:picMkLst>
        </pc:picChg>
      </pc:sldChg>
      <pc:sldChg chg="del">
        <pc:chgData name="Cap Jose Anilto dos Anjos" userId="3e930d52b51543a5" providerId="LiveId" clId="{4894B5DE-B620-407F-9A23-40A25859F868}" dt="2022-04-03T20:58:59.038" v="280" actId="47"/>
        <pc:sldMkLst>
          <pc:docMk/>
          <pc:sldMk cId="3457434222" sldId="711"/>
        </pc:sldMkLst>
      </pc:sldChg>
      <pc:sldChg chg="delSp modSp del mod modClrScheme chgLayout">
        <pc:chgData name="Cap Jose Anilto dos Anjos" userId="3e930d52b51543a5" providerId="LiveId" clId="{4894B5DE-B620-407F-9A23-40A25859F868}" dt="2022-04-03T21:47:46.691" v="527" actId="47"/>
        <pc:sldMkLst>
          <pc:docMk/>
          <pc:sldMk cId="2114616710" sldId="712"/>
        </pc:sldMkLst>
        <pc:spChg chg="del mod">
          <ac:chgData name="Cap Jose Anilto dos Anjos" userId="3e930d52b51543a5" providerId="LiveId" clId="{4894B5DE-B620-407F-9A23-40A25859F868}" dt="2022-04-03T20:56:21.388" v="262" actId="478"/>
          <ac:spMkLst>
            <pc:docMk/>
            <pc:sldMk cId="2114616710" sldId="712"/>
            <ac:spMk id="3" creationId="{00000000-0000-0000-0000-000000000000}"/>
          </ac:spMkLst>
        </pc:spChg>
        <pc:picChg chg="mod">
          <ac:chgData name="Cap Jose Anilto dos Anjos" userId="3e930d52b51543a5" providerId="LiveId" clId="{4894B5DE-B620-407F-9A23-40A25859F868}" dt="2022-04-03T20:56:29.036" v="264" actId="1076"/>
          <ac:picMkLst>
            <pc:docMk/>
            <pc:sldMk cId="2114616710" sldId="712"/>
            <ac:picMk id="6" creationId="{7F3A4FED-4377-428D-8D33-5C1624C67F02}"/>
          </ac:picMkLst>
        </pc:picChg>
      </pc:sldChg>
      <pc:sldChg chg="addSp delSp modSp del mod modClrScheme chgLayout">
        <pc:chgData name="Cap Jose Anilto dos Anjos" userId="3e930d52b51543a5" providerId="LiveId" clId="{4894B5DE-B620-407F-9A23-40A25859F868}" dt="2022-04-03T21:46:06.322" v="519" actId="47"/>
        <pc:sldMkLst>
          <pc:docMk/>
          <pc:sldMk cId="1415584721" sldId="713"/>
        </pc:sldMkLst>
        <pc:spChg chg="mod">
          <ac:chgData name="Cap Jose Anilto dos Anjos" userId="3e930d52b51543a5" providerId="LiveId" clId="{4894B5DE-B620-407F-9A23-40A25859F868}" dt="2022-04-03T20:56:07.742" v="260" actId="1076"/>
          <ac:spMkLst>
            <pc:docMk/>
            <pc:sldMk cId="1415584721" sldId="713"/>
            <ac:spMk id="2" creationId="{5D96CE85-6A8D-4875-AA82-500D8F3091E4}"/>
          </ac:spMkLst>
        </pc:spChg>
        <pc:spChg chg="del mod">
          <ac:chgData name="Cap Jose Anilto dos Anjos" userId="3e930d52b51543a5" providerId="LiveId" clId="{4894B5DE-B620-407F-9A23-40A25859F868}" dt="2022-04-03T20:52:06.809" v="231" actId="21"/>
          <ac:spMkLst>
            <pc:docMk/>
            <pc:sldMk cId="1415584721" sldId="713"/>
            <ac:spMk id="3" creationId="{00000000-0000-0000-0000-000000000000}"/>
          </ac:spMkLst>
        </pc:spChg>
        <pc:spChg chg="del mod">
          <ac:chgData name="Cap Jose Anilto dos Anjos" userId="3e930d52b51543a5" providerId="LiveId" clId="{4894B5DE-B620-407F-9A23-40A25859F868}" dt="2022-04-03T20:52:48.003" v="237" actId="478"/>
          <ac:spMkLst>
            <pc:docMk/>
            <pc:sldMk cId="1415584721" sldId="713"/>
            <ac:spMk id="4" creationId="{1C181565-B754-4434-917E-E49CC13B9A82}"/>
          </ac:spMkLst>
        </pc:spChg>
        <pc:spChg chg="add mod">
          <ac:chgData name="Cap Jose Anilto dos Anjos" userId="3e930d52b51543a5" providerId="LiveId" clId="{4894B5DE-B620-407F-9A23-40A25859F868}" dt="2022-04-03T21:01:48.727" v="283" actId="114"/>
          <ac:spMkLst>
            <pc:docMk/>
            <pc:sldMk cId="1415584721" sldId="713"/>
            <ac:spMk id="5" creationId="{725C69BB-6E49-41A1-AF80-B0FBACDDBFDB}"/>
          </ac:spMkLst>
        </pc:spChg>
        <pc:picChg chg="add mod">
          <ac:chgData name="Cap Jose Anilto dos Anjos" userId="3e930d52b51543a5" providerId="LiveId" clId="{4894B5DE-B620-407F-9A23-40A25859F868}" dt="2022-04-03T20:55:46.519" v="255" actId="14100"/>
          <ac:picMkLst>
            <pc:docMk/>
            <pc:sldMk cId="1415584721" sldId="713"/>
            <ac:picMk id="7" creationId="{4EAABAC3-C717-4C9D-B7EA-D0207EC871B5}"/>
          </ac:picMkLst>
        </pc:picChg>
      </pc:sldChg>
      <pc:sldChg chg="addSp delSp modSp del mod modClrScheme chgLayout">
        <pc:chgData name="Cap Jose Anilto dos Anjos" userId="3e930d52b51543a5" providerId="LiveId" clId="{4894B5DE-B620-407F-9A23-40A25859F868}" dt="2022-04-03T21:48:51.385" v="536" actId="47"/>
        <pc:sldMkLst>
          <pc:docMk/>
          <pc:sldMk cId="2479609781" sldId="714"/>
        </pc:sldMkLst>
        <pc:spChg chg="del">
          <ac:chgData name="Cap Jose Anilto dos Anjos" userId="3e930d52b51543a5" providerId="LiveId" clId="{4894B5DE-B620-407F-9A23-40A25859F868}" dt="2022-04-03T21:08:54.218" v="388" actId="478"/>
          <ac:spMkLst>
            <pc:docMk/>
            <pc:sldMk cId="2479609781" sldId="714"/>
            <ac:spMk id="3" creationId="{00000000-0000-0000-0000-000000000000}"/>
          </ac:spMkLst>
        </pc:spChg>
        <pc:spChg chg="mod">
          <ac:chgData name="Cap Jose Anilto dos Anjos" userId="3e930d52b51543a5" providerId="LiveId" clId="{4894B5DE-B620-407F-9A23-40A25859F868}" dt="2022-04-03T21:09:07.987" v="391" actId="123"/>
          <ac:spMkLst>
            <pc:docMk/>
            <pc:sldMk cId="2479609781" sldId="714"/>
            <ac:spMk id="4" creationId="{1C181565-B754-4434-917E-E49CC13B9A82}"/>
          </ac:spMkLst>
        </pc:spChg>
        <pc:spChg chg="add del mod">
          <ac:chgData name="Cap Jose Anilto dos Anjos" userId="3e930d52b51543a5" providerId="LiveId" clId="{4894B5DE-B620-407F-9A23-40A25859F868}" dt="2022-04-03T21:08:57.880" v="389" actId="478"/>
          <ac:spMkLst>
            <pc:docMk/>
            <pc:sldMk cId="2479609781" sldId="714"/>
            <ac:spMk id="7" creationId="{669EB5A2-0331-4E61-93FB-F17CDA8924F8}"/>
          </ac:spMkLst>
        </pc:spChg>
        <pc:picChg chg="add mod">
          <ac:chgData name="Cap Jose Anilto dos Anjos" userId="3e930d52b51543a5" providerId="LiveId" clId="{4894B5DE-B620-407F-9A23-40A25859F868}" dt="2022-04-03T21:08:09.020" v="383" actId="1076"/>
          <ac:picMkLst>
            <pc:docMk/>
            <pc:sldMk cId="2479609781" sldId="714"/>
            <ac:picMk id="5" creationId="{4E8DD42F-BE76-4DF4-80BE-C6B45EF09B7E}"/>
          </ac:picMkLst>
        </pc:picChg>
      </pc:sldChg>
      <pc:sldChg chg="delSp modSp del mod">
        <pc:chgData name="Cap Jose Anilto dos Anjos" userId="3e930d52b51543a5" providerId="LiveId" clId="{4894B5DE-B620-407F-9A23-40A25859F868}" dt="2022-04-03T21:49:32.801" v="542" actId="47"/>
        <pc:sldMkLst>
          <pc:docMk/>
          <pc:sldMk cId="196763589" sldId="715"/>
        </pc:sldMkLst>
        <pc:spChg chg="del mod">
          <ac:chgData name="Cap Jose Anilto dos Anjos" userId="3e930d52b51543a5" providerId="LiveId" clId="{4894B5DE-B620-407F-9A23-40A25859F868}" dt="2022-04-03T21:22:42.004" v="434" actId="478"/>
          <ac:spMkLst>
            <pc:docMk/>
            <pc:sldMk cId="196763589" sldId="715"/>
            <ac:spMk id="3" creationId="{00000000-0000-0000-0000-000000000000}"/>
          </ac:spMkLst>
        </pc:spChg>
      </pc:sldChg>
      <pc:sldChg chg="delSp modSp del mod">
        <pc:chgData name="Cap Jose Anilto dos Anjos" userId="3e930d52b51543a5" providerId="LiveId" clId="{4894B5DE-B620-407F-9A23-40A25859F868}" dt="2022-04-03T21:50:31.540" v="552" actId="47"/>
        <pc:sldMkLst>
          <pc:docMk/>
          <pc:sldMk cId="3066003472" sldId="716"/>
        </pc:sldMkLst>
        <pc:spChg chg="del mod">
          <ac:chgData name="Cap Jose Anilto dos Anjos" userId="3e930d52b51543a5" providerId="LiveId" clId="{4894B5DE-B620-407F-9A23-40A25859F868}" dt="2022-04-03T21:23:29.348" v="443" actId="478"/>
          <ac:spMkLst>
            <pc:docMk/>
            <pc:sldMk cId="3066003472" sldId="716"/>
            <ac:spMk id="3" creationId="{00000000-0000-0000-0000-000000000000}"/>
          </ac:spMkLst>
        </pc:spChg>
        <pc:spChg chg="mod">
          <ac:chgData name="Cap Jose Anilto dos Anjos" userId="3e930d52b51543a5" providerId="LiveId" clId="{4894B5DE-B620-407F-9A23-40A25859F868}" dt="2022-04-03T21:24:43.503" v="451" actId="114"/>
          <ac:spMkLst>
            <pc:docMk/>
            <pc:sldMk cId="3066003472" sldId="716"/>
            <ac:spMk id="4" creationId="{CBD74F39-4538-4BE9-BA48-CC6527B91587}"/>
          </ac:spMkLst>
        </pc:spChg>
      </pc:sldChg>
      <pc:sldChg chg="modSp del mod">
        <pc:chgData name="Cap Jose Anilto dos Anjos" userId="3e930d52b51543a5" providerId="LiveId" clId="{4894B5DE-B620-407F-9A23-40A25859F868}" dt="2022-04-03T21:51:07.115" v="556" actId="47"/>
        <pc:sldMkLst>
          <pc:docMk/>
          <pc:sldMk cId="2803881858" sldId="717"/>
        </pc:sldMkLst>
        <pc:spChg chg="mod">
          <ac:chgData name="Cap Jose Anilto dos Anjos" userId="3e930d52b51543a5" providerId="LiveId" clId="{4894B5DE-B620-407F-9A23-40A25859F868}" dt="2022-04-03T21:21:18.380" v="420" actId="122"/>
          <ac:spMkLst>
            <pc:docMk/>
            <pc:sldMk cId="2803881858" sldId="717"/>
            <ac:spMk id="3" creationId="{00000000-0000-0000-0000-000000000000}"/>
          </ac:spMkLst>
        </pc:spChg>
      </pc:sldChg>
      <pc:sldChg chg="modSp del mod">
        <pc:chgData name="Cap Jose Anilto dos Anjos" userId="3e930d52b51543a5" providerId="LiveId" clId="{4894B5DE-B620-407F-9A23-40A25859F868}" dt="2022-04-03T21:51:17.591" v="558" actId="47"/>
        <pc:sldMkLst>
          <pc:docMk/>
          <pc:sldMk cId="3668839971" sldId="718"/>
        </pc:sldMkLst>
        <pc:spChg chg="mod">
          <ac:chgData name="Cap Jose Anilto dos Anjos" userId="3e930d52b51543a5" providerId="LiveId" clId="{4894B5DE-B620-407F-9A23-40A25859F868}" dt="2022-04-03T21:21:31.386" v="425" actId="122"/>
          <ac:spMkLst>
            <pc:docMk/>
            <pc:sldMk cId="3668839971" sldId="718"/>
            <ac:spMk id="3" creationId="{00000000-0000-0000-0000-000000000000}"/>
          </ac:spMkLst>
        </pc:spChg>
      </pc:sldChg>
      <pc:sldChg chg="modSp del mod">
        <pc:chgData name="Cap Jose Anilto dos Anjos" userId="3e930d52b51543a5" providerId="LiveId" clId="{4894B5DE-B620-407F-9A23-40A25859F868}" dt="2022-04-03T21:41:45.766" v="494" actId="47"/>
        <pc:sldMkLst>
          <pc:docMk/>
          <pc:sldMk cId="3775765455" sldId="719"/>
        </pc:sldMkLst>
        <pc:spChg chg="mod">
          <ac:chgData name="Cap Jose Anilto dos Anjos" userId="3e930d52b51543a5" providerId="LiveId" clId="{4894B5DE-B620-407F-9A23-40A25859F868}" dt="2022-04-03T21:21:43.171" v="430" actId="122"/>
          <ac:spMkLst>
            <pc:docMk/>
            <pc:sldMk cId="3775765455" sldId="719"/>
            <ac:spMk id="3" creationId="{00000000-0000-0000-0000-000000000000}"/>
          </ac:spMkLst>
        </pc:spChg>
      </pc:sldChg>
      <pc:sldChg chg="add del">
        <pc:chgData name="Cap Jose Anilto dos Anjos" userId="3e930d52b51543a5" providerId="LiveId" clId="{4894B5DE-B620-407F-9A23-40A25859F868}" dt="2022-04-03T21:51:46.517" v="564" actId="47"/>
        <pc:sldMkLst>
          <pc:docMk/>
          <pc:sldMk cId="3007566899" sldId="725"/>
        </pc:sldMkLst>
      </pc:sldChg>
      <pc:sldChg chg="del">
        <pc:chgData name="Cap Jose Anilto dos Anjos" userId="3e930d52b51543a5" providerId="LiveId" clId="{4894B5DE-B620-407F-9A23-40A25859F868}" dt="2022-04-03T21:52:31.868" v="569" actId="47"/>
        <pc:sldMkLst>
          <pc:docMk/>
          <pc:sldMk cId="1445804705" sldId="742"/>
        </pc:sldMkLst>
      </pc:sldChg>
      <pc:sldChg chg="add del">
        <pc:chgData name="Cap Jose Anilto dos Anjos" userId="3e930d52b51543a5" providerId="LiveId" clId="{4894B5DE-B620-407F-9A23-40A25859F868}" dt="2022-04-03T20:42:54.323" v="96" actId="47"/>
        <pc:sldMkLst>
          <pc:docMk/>
          <pc:sldMk cId="346154241" sldId="743"/>
        </pc:sldMkLst>
      </pc:sldChg>
      <pc:sldChg chg="addSp delSp modSp mod">
        <pc:chgData name="Cap Jose Anilto dos Anjos" userId="3e930d52b51543a5" providerId="LiveId" clId="{4894B5DE-B620-407F-9A23-40A25859F868}" dt="2022-04-03T20:48:47.278" v="229" actId="20577"/>
        <pc:sldMkLst>
          <pc:docMk/>
          <pc:sldMk cId="2605195260" sldId="743"/>
        </pc:sldMkLst>
        <pc:spChg chg="mod">
          <ac:chgData name="Cap Jose Anilto dos Anjos" userId="3e930d52b51543a5" providerId="LiveId" clId="{4894B5DE-B620-407F-9A23-40A25859F868}" dt="2022-04-03T20:43:49.860" v="110" actId="20577"/>
          <ac:spMkLst>
            <pc:docMk/>
            <pc:sldMk cId="2605195260" sldId="743"/>
            <ac:spMk id="3" creationId="{00000000-0000-0000-0000-000000000000}"/>
          </ac:spMkLst>
        </pc:spChg>
        <pc:spChg chg="mod">
          <ac:chgData name="Cap Jose Anilto dos Anjos" userId="3e930d52b51543a5" providerId="LiveId" clId="{4894B5DE-B620-407F-9A23-40A25859F868}" dt="2022-04-03T20:44:11.884" v="114" actId="1076"/>
          <ac:spMkLst>
            <pc:docMk/>
            <pc:sldMk cId="2605195260" sldId="743"/>
            <ac:spMk id="6" creationId="{95F3919C-C3BD-472D-9E5C-C5F731E1D7ED}"/>
          </ac:spMkLst>
        </pc:spChg>
        <pc:spChg chg="add del mod">
          <ac:chgData name="Cap Jose Anilto dos Anjos" userId="3e930d52b51543a5" providerId="LiveId" clId="{4894B5DE-B620-407F-9A23-40A25859F868}" dt="2022-04-03T20:47:13.813" v="163" actId="478"/>
          <ac:spMkLst>
            <pc:docMk/>
            <pc:sldMk cId="2605195260" sldId="743"/>
            <ac:spMk id="7" creationId="{5625964F-AA43-4D4C-A801-1F95B90B3F03}"/>
          </ac:spMkLst>
        </pc:spChg>
        <pc:spChg chg="add mod">
          <ac:chgData name="Cap Jose Anilto dos Anjos" userId="3e930d52b51543a5" providerId="LiveId" clId="{4894B5DE-B620-407F-9A23-40A25859F868}" dt="2022-04-03T20:48:47.278" v="229" actId="20577"/>
          <ac:spMkLst>
            <pc:docMk/>
            <pc:sldMk cId="2605195260" sldId="743"/>
            <ac:spMk id="8" creationId="{11B8FC68-1646-4044-91BD-C5C03F60DA4A}"/>
          </ac:spMkLst>
        </pc:spChg>
        <pc:picChg chg="add mod">
          <ac:chgData name="Cap Jose Anilto dos Anjos" userId="3e930d52b51543a5" providerId="LiveId" clId="{4894B5DE-B620-407F-9A23-40A25859F868}" dt="2022-04-03T20:46:31.649" v="122" actId="1076"/>
          <ac:picMkLst>
            <pc:docMk/>
            <pc:sldMk cId="2605195260" sldId="743"/>
            <ac:picMk id="4" creationId="{0EBBDA23-709A-4866-8D85-BB9F6232F628}"/>
          </ac:picMkLst>
        </pc:picChg>
        <pc:picChg chg="del mod">
          <ac:chgData name="Cap Jose Anilto dos Anjos" userId="3e930d52b51543a5" providerId="LiveId" clId="{4894B5DE-B620-407F-9A23-40A25859F868}" dt="2022-04-03T20:46:04.491" v="117" actId="478"/>
          <ac:picMkLst>
            <pc:docMk/>
            <pc:sldMk cId="2605195260" sldId="743"/>
            <ac:picMk id="5" creationId="{3127CB77-CD34-4514-BF91-36AB90C0B565}"/>
          </ac:picMkLst>
        </pc:picChg>
      </pc:sldChg>
      <pc:sldChg chg="addSp delSp modSp add del mod">
        <pc:chgData name="Cap Jose Anilto dos Anjos" userId="3e930d52b51543a5" providerId="LiveId" clId="{4894B5DE-B620-407F-9A23-40A25859F868}" dt="2022-04-03T21:48:19.237" v="532" actId="47"/>
        <pc:sldMkLst>
          <pc:docMk/>
          <pc:sldMk cId="420406582" sldId="744"/>
        </pc:sldMkLst>
        <pc:spChg chg="del">
          <ac:chgData name="Cap Jose Anilto dos Anjos" userId="3e930d52b51543a5" providerId="LiveId" clId="{4894B5DE-B620-407F-9A23-40A25859F868}" dt="2022-04-03T20:58:29.751" v="277" actId="478"/>
          <ac:spMkLst>
            <pc:docMk/>
            <pc:sldMk cId="420406582" sldId="744"/>
            <ac:spMk id="2" creationId="{5D96CE85-6A8D-4875-AA82-500D8F3091E4}"/>
          </ac:spMkLst>
        </pc:spChg>
        <pc:spChg chg="mod">
          <ac:chgData name="Cap Jose Anilto dos Anjos" userId="3e930d52b51543a5" providerId="LiveId" clId="{4894B5DE-B620-407F-9A23-40A25859F868}" dt="2022-04-03T20:58:26.037" v="276" actId="20577"/>
          <ac:spMkLst>
            <pc:docMk/>
            <pc:sldMk cId="420406582" sldId="744"/>
            <ac:spMk id="5" creationId="{725C69BB-6E49-41A1-AF80-B0FBACDDBFDB}"/>
          </ac:spMkLst>
        </pc:spChg>
        <pc:spChg chg="add mod">
          <ac:chgData name="Cap Jose Anilto dos Anjos" userId="3e930d52b51543a5" providerId="LiveId" clId="{4894B5DE-B620-407F-9A23-40A25859F868}" dt="2022-04-03T20:58:12.129" v="273" actId="1076"/>
          <ac:spMkLst>
            <pc:docMk/>
            <pc:sldMk cId="420406582" sldId="744"/>
            <ac:spMk id="6" creationId="{210E79E4-1042-4877-9F25-988144651C0E}"/>
          </ac:spMkLst>
        </pc:spChg>
        <pc:picChg chg="add mod">
          <ac:chgData name="Cap Jose Anilto dos Anjos" userId="3e930d52b51543a5" providerId="LiveId" clId="{4894B5DE-B620-407F-9A23-40A25859F868}" dt="2022-04-03T20:58:48.449" v="279" actId="1076"/>
          <ac:picMkLst>
            <pc:docMk/>
            <pc:sldMk cId="420406582" sldId="744"/>
            <ac:picMk id="3" creationId="{30D5A1B6-99C9-4BF3-B859-92BB56B6B34C}"/>
          </ac:picMkLst>
        </pc:picChg>
        <pc:picChg chg="del mod">
          <ac:chgData name="Cap Jose Anilto dos Anjos" userId="3e930d52b51543a5" providerId="LiveId" clId="{4894B5DE-B620-407F-9A23-40A25859F868}" dt="2022-04-03T20:57:59.309" v="271" actId="478"/>
          <ac:picMkLst>
            <pc:docMk/>
            <pc:sldMk cId="420406582" sldId="744"/>
            <ac:picMk id="7" creationId="{4EAABAC3-C717-4C9D-B7EA-D0207EC871B5}"/>
          </ac:picMkLst>
        </pc:picChg>
      </pc:sldChg>
      <pc:sldChg chg="addSp modSp new del mod">
        <pc:chgData name="Cap Jose Anilto dos Anjos" userId="3e930d52b51543a5" providerId="LiveId" clId="{4894B5DE-B620-407F-9A23-40A25859F868}" dt="2022-04-03T21:46:35.122" v="522" actId="47"/>
        <pc:sldMkLst>
          <pc:docMk/>
          <pc:sldMk cId="3797858963" sldId="745"/>
        </pc:sldMkLst>
        <pc:spChg chg="mod">
          <ac:chgData name="Cap Jose Anilto dos Anjos" userId="3e930d52b51543a5" providerId="LiveId" clId="{4894B5DE-B620-407F-9A23-40A25859F868}" dt="2022-04-03T21:39:31.516" v="486"/>
          <ac:spMkLst>
            <pc:docMk/>
            <pc:sldMk cId="3797858963" sldId="745"/>
            <ac:spMk id="2" creationId="{771A744F-F912-4712-AF3A-6666E934077B}"/>
          </ac:spMkLst>
        </pc:spChg>
        <pc:spChg chg="add mod">
          <ac:chgData name="Cap Jose Anilto dos Anjos" userId="3e930d52b51543a5" providerId="LiveId" clId="{4894B5DE-B620-407F-9A23-40A25859F868}" dt="2022-04-03T21:06:17.259" v="378" actId="20577"/>
          <ac:spMkLst>
            <pc:docMk/>
            <pc:sldMk cId="3797858963" sldId="745"/>
            <ac:spMk id="4" creationId="{26FB8D39-F7F5-4A8E-ADCD-1673B18D563F}"/>
          </ac:spMkLst>
        </pc:spChg>
        <pc:picChg chg="add mod">
          <ac:chgData name="Cap Jose Anilto dos Anjos" userId="3e930d52b51543a5" providerId="LiveId" clId="{4894B5DE-B620-407F-9A23-40A25859F868}" dt="2022-04-03T21:05:20.730" v="290" actId="1076"/>
          <ac:picMkLst>
            <pc:docMk/>
            <pc:sldMk cId="3797858963" sldId="745"/>
            <ac:picMk id="6" creationId="{033EAE11-18D1-4BB5-8DBB-3D79A0CEEEB3}"/>
          </ac:picMkLst>
        </pc:picChg>
      </pc:sldChg>
      <pc:sldChg chg="addSp delSp modSp add del mod ord modClrScheme chgLayout">
        <pc:chgData name="Cap Jose Anilto dos Anjos" userId="3e930d52b51543a5" providerId="LiveId" clId="{4894B5DE-B620-407F-9A23-40A25859F868}" dt="2022-04-03T21:50:05.214" v="548" actId="47"/>
        <pc:sldMkLst>
          <pc:docMk/>
          <pc:sldMk cId="984336690" sldId="746"/>
        </pc:sldMkLst>
        <pc:spChg chg="del">
          <ac:chgData name="Cap Jose Anilto dos Anjos" userId="3e930d52b51543a5" providerId="LiveId" clId="{4894B5DE-B620-407F-9A23-40A25859F868}" dt="2022-04-03T21:22:55.626" v="435" actId="478"/>
          <ac:spMkLst>
            <pc:docMk/>
            <pc:sldMk cId="984336690" sldId="746"/>
            <ac:spMk id="3" creationId="{00000000-0000-0000-0000-000000000000}"/>
          </ac:spMkLst>
        </pc:spChg>
        <pc:spChg chg="mod">
          <ac:chgData name="Cap Jose Anilto dos Anjos" userId="3e930d52b51543a5" providerId="LiveId" clId="{4894B5DE-B620-407F-9A23-40A25859F868}" dt="2022-04-03T21:23:06.811" v="438" actId="1076"/>
          <ac:spMkLst>
            <pc:docMk/>
            <pc:sldMk cId="984336690" sldId="746"/>
            <ac:spMk id="4" creationId="{CBD74F39-4538-4BE9-BA48-CC6527B91587}"/>
          </ac:spMkLst>
        </pc:spChg>
        <pc:spChg chg="add del mod">
          <ac:chgData name="Cap Jose Anilto dos Anjos" userId="3e930d52b51543a5" providerId="LiveId" clId="{4894B5DE-B620-407F-9A23-40A25859F868}" dt="2022-04-03T21:22:58.695" v="436" actId="478"/>
          <ac:spMkLst>
            <pc:docMk/>
            <pc:sldMk cId="984336690" sldId="746"/>
            <ac:spMk id="8" creationId="{5049E4D2-1A6A-4BDB-8A1D-062B2C15B82D}"/>
          </ac:spMkLst>
        </pc:spChg>
        <pc:picChg chg="add del mod">
          <ac:chgData name="Cap Jose Anilto dos Anjos" userId="3e930d52b51543a5" providerId="LiveId" clId="{4894B5DE-B620-407F-9A23-40A25859F868}" dt="2022-04-03T21:20:12.970" v="405" actId="478"/>
          <ac:picMkLst>
            <pc:docMk/>
            <pc:sldMk cId="984336690" sldId="746"/>
            <ac:picMk id="5" creationId="{90E20A2D-AA78-4892-9B0E-87C48A98A570}"/>
          </ac:picMkLst>
        </pc:picChg>
        <pc:picChg chg="add mod">
          <ac:chgData name="Cap Jose Anilto dos Anjos" userId="3e930d52b51543a5" providerId="LiveId" clId="{4894B5DE-B620-407F-9A23-40A25859F868}" dt="2022-04-03T21:20:37.780" v="410" actId="1076"/>
          <ac:picMkLst>
            <pc:docMk/>
            <pc:sldMk cId="984336690" sldId="746"/>
            <ac:picMk id="6" creationId="{842B9FDC-31D8-41BD-920E-7DB6CEB18196}"/>
          </ac:picMkLst>
        </pc:picChg>
      </pc:sldChg>
      <pc:sldChg chg="addSp delSp modSp new del mod ord setBg modClrScheme chgLayout">
        <pc:chgData name="Cap Jose Anilto dos Anjos" userId="3e930d52b51543a5" providerId="LiveId" clId="{4894B5DE-B620-407F-9A23-40A25859F868}" dt="2022-04-03T21:52:04.933" v="567" actId="47"/>
        <pc:sldMkLst>
          <pc:docMk/>
          <pc:sldMk cId="2319604103" sldId="747"/>
        </pc:sldMkLst>
        <pc:spChg chg="del">
          <ac:chgData name="Cap Jose Anilto dos Anjos" userId="3e930d52b51543a5" providerId="LiveId" clId="{4894B5DE-B620-407F-9A23-40A25859F868}" dt="2022-04-03T21:26:26.390" v="453" actId="478"/>
          <ac:spMkLst>
            <pc:docMk/>
            <pc:sldMk cId="2319604103" sldId="747"/>
            <ac:spMk id="2" creationId="{50280434-7F40-4127-A317-BF9310E066A7}"/>
          </ac:spMkLst>
        </pc:spChg>
        <pc:spChg chg="add del mod">
          <ac:chgData name="Cap Jose Anilto dos Anjos" userId="3e930d52b51543a5" providerId="LiveId" clId="{4894B5DE-B620-407F-9A23-40A25859F868}" dt="2022-04-03T21:29:18.853" v="467" actId="478"/>
          <ac:spMkLst>
            <pc:docMk/>
            <pc:sldMk cId="2319604103" sldId="747"/>
            <ac:spMk id="4" creationId="{D271CED5-A798-4F10-BBDC-0BC3873524C3}"/>
          </ac:spMkLst>
        </pc:spChg>
        <pc:spChg chg="add del mod">
          <ac:chgData name="Cap Jose Anilto dos Anjos" userId="3e930d52b51543a5" providerId="LiveId" clId="{4894B5DE-B620-407F-9A23-40A25859F868}" dt="2022-04-03T21:29:38.516" v="469" actId="21"/>
          <ac:spMkLst>
            <pc:docMk/>
            <pc:sldMk cId="2319604103" sldId="747"/>
            <ac:spMk id="5" creationId="{064FC775-CFBF-4237-A695-C0C9FE4BB9BE}"/>
          </ac:spMkLst>
        </pc:spChg>
        <pc:spChg chg="add mod">
          <ac:chgData name="Cap Jose Anilto dos Anjos" userId="3e930d52b51543a5" providerId="LiveId" clId="{4894B5DE-B620-407F-9A23-40A25859F868}" dt="2022-04-03T21:51:50.298" v="565" actId="1076"/>
          <ac:spMkLst>
            <pc:docMk/>
            <pc:sldMk cId="2319604103" sldId="747"/>
            <ac:spMk id="6" creationId="{AC8B775B-B6D5-472F-A5F3-6D9D92B4B3DB}"/>
          </ac:spMkLst>
        </pc:spChg>
        <pc:spChg chg="add mod">
          <ac:chgData name="Cap Jose Anilto dos Anjos" userId="3e930d52b51543a5" providerId="LiveId" clId="{4894B5DE-B620-407F-9A23-40A25859F868}" dt="2022-04-03T21:40:38.614" v="487"/>
          <ac:spMkLst>
            <pc:docMk/>
            <pc:sldMk cId="2319604103" sldId="747"/>
            <ac:spMk id="7" creationId="{6E14CDBF-45F6-477D-AAC8-94479E3665B8}"/>
          </ac:spMkLst>
        </pc:spChg>
        <pc:spChg chg="add mod">
          <ac:chgData name="Cap Jose Anilto dos Anjos" userId="3e930d52b51543a5" providerId="LiveId" clId="{4894B5DE-B620-407F-9A23-40A25859F868}" dt="2022-04-03T21:40:38.614" v="487"/>
          <ac:spMkLst>
            <pc:docMk/>
            <pc:sldMk cId="2319604103" sldId="747"/>
            <ac:spMk id="9" creationId="{20F5AF09-4EAA-410C-BB54-5AE3B4A7BA21}"/>
          </ac:spMkLst>
        </pc:spChg>
        <pc:picChg chg="add del">
          <ac:chgData name="Cap Jose Anilto dos Anjos" userId="3e930d52b51543a5" providerId="LiveId" clId="{4894B5DE-B620-407F-9A23-40A25859F868}" dt="2022-04-03T21:26:31.785" v="455" actId="478"/>
          <ac:picMkLst>
            <pc:docMk/>
            <pc:sldMk cId="2319604103" sldId="747"/>
            <ac:picMk id="3" creationId="{3D762DC4-5BF7-43AC-ADD8-81B32D9A88F7}"/>
          </ac:picMkLst>
        </pc:picChg>
        <pc:picChg chg="add mod">
          <ac:chgData name="Cap Jose Anilto dos Anjos" userId="3e930d52b51543a5" providerId="LiveId" clId="{4894B5DE-B620-407F-9A23-40A25859F868}" dt="2022-04-03T21:40:38.614" v="487"/>
          <ac:picMkLst>
            <pc:docMk/>
            <pc:sldMk cId="2319604103" sldId="747"/>
            <ac:picMk id="8" creationId="{074EFA09-2145-4E59-9ACD-93D960DD647D}"/>
          </ac:picMkLst>
        </pc:picChg>
        <pc:picChg chg="add mod">
          <ac:chgData name="Cap Jose Anilto dos Anjos" userId="3e930d52b51543a5" providerId="LiveId" clId="{4894B5DE-B620-407F-9A23-40A25859F868}" dt="2022-04-03T21:40:38.614" v="487"/>
          <ac:picMkLst>
            <pc:docMk/>
            <pc:sldMk cId="2319604103" sldId="747"/>
            <ac:picMk id="10" creationId="{87E9B408-23A4-464C-824C-D1B2F1FB9391}"/>
          </ac:picMkLst>
        </pc:picChg>
        <pc:picChg chg="add mod">
          <ac:chgData name="Cap Jose Anilto dos Anjos" userId="3e930d52b51543a5" providerId="LiveId" clId="{4894B5DE-B620-407F-9A23-40A25859F868}" dt="2022-04-03T21:40:38.614" v="487"/>
          <ac:picMkLst>
            <pc:docMk/>
            <pc:sldMk cId="2319604103" sldId="747"/>
            <ac:picMk id="11" creationId="{DA3475DF-3BB2-406F-AC49-C80303FF4768}"/>
          </ac:picMkLst>
        </pc:picChg>
      </pc:sldChg>
      <pc:sldChg chg="addSp modSp new del mod setBg">
        <pc:chgData name="Cap Jose Anilto dos Anjos" userId="3e930d52b51543a5" providerId="LiveId" clId="{4894B5DE-B620-407F-9A23-40A25859F868}" dt="2022-04-03T21:41:19.982" v="490" actId="47"/>
        <pc:sldMkLst>
          <pc:docMk/>
          <pc:sldMk cId="1403895014" sldId="748"/>
        </pc:sldMkLst>
        <pc:spChg chg="mod">
          <ac:chgData name="Cap Jose Anilto dos Anjos" userId="3e930d52b51543a5" providerId="LiveId" clId="{4894B5DE-B620-407F-9A23-40A25859F868}" dt="2022-04-03T21:41:02.489" v="489" actId="26606"/>
          <ac:spMkLst>
            <pc:docMk/>
            <pc:sldMk cId="1403895014" sldId="748"/>
            <ac:spMk id="2" creationId="{C79F0BD9-67CE-4612-8408-2E48EDC9A92D}"/>
          </ac:spMkLst>
        </pc:spChg>
        <pc:spChg chg="mod">
          <ac:chgData name="Cap Jose Anilto dos Anjos" userId="3e930d52b51543a5" providerId="LiveId" clId="{4894B5DE-B620-407F-9A23-40A25859F868}" dt="2022-04-03T21:41:02.489" v="489" actId="26606"/>
          <ac:spMkLst>
            <pc:docMk/>
            <pc:sldMk cId="1403895014" sldId="748"/>
            <ac:spMk id="3" creationId="{D56D6CEC-1D6A-4D40-BEC2-22B4CA92ACE7}"/>
          </ac:spMkLst>
        </pc:spChg>
        <pc:spChg chg="add">
          <ac:chgData name="Cap Jose Anilto dos Anjos" userId="3e930d52b51543a5" providerId="LiveId" clId="{4894B5DE-B620-407F-9A23-40A25859F868}" dt="2022-04-03T21:41:02.489" v="489" actId="26606"/>
          <ac:spMkLst>
            <pc:docMk/>
            <pc:sldMk cId="1403895014" sldId="748"/>
            <ac:spMk id="8" creationId="{C27D7A02-907B-496F-BA7E-AA3780733CA7}"/>
          </ac:spMkLst>
        </pc:spChg>
        <pc:spChg chg="add">
          <ac:chgData name="Cap Jose Anilto dos Anjos" userId="3e930d52b51543a5" providerId="LiveId" clId="{4894B5DE-B620-407F-9A23-40A25859F868}" dt="2022-04-03T21:41:02.489" v="489" actId="26606"/>
          <ac:spMkLst>
            <pc:docMk/>
            <pc:sldMk cId="1403895014" sldId="748"/>
            <ac:spMk id="10" creationId="{0FBA5268-0AE7-4CAD-9537-D0EB09E76406}"/>
          </ac:spMkLst>
        </pc:spChg>
        <pc:spChg chg="add">
          <ac:chgData name="Cap Jose Anilto dos Anjos" userId="3e930d52b51543a5" providerId="LiveId" clId="{4894B5DE-B620-407F-9A23-40A25859F868}" dt="2022-04-03T21:41:02.489" v="489" actId="26606"/>
          <ac:spMkLst>
            <pc:docMk/>
            <pc:sldMk cId="1403895014" sldId="748"/>
            <ac:spMk id="12" creationId="{088D065B-39DA-4077-B9CF-E489CE4C0169}"/>
          </ac:spMkLst>
        </pc:spChg>
      </pc:sldChg>
      <pc:sldChg chg="delSp modSp new del mod modClrScheme chgLayout">
        <pc:chgData name="Cap Jose Anilto dos Anjos" userId="3e930d52b51543a5" providerId="LiveId" clId="{4894B5DE-B620-407F-9A23-40A25859F868}" dt="2022-04-03T21:53:34.909" v="578" actId="47"/>
        <pc:sldMkLst>
          <pc:docMk/>
          <pc:sldMk cId="1465960635" sldId="748"/>
        </pc:sldMkLst>
        <pc:spChg chg="del">
          <ac:chgData name="Cap Jose Anilto dos Anjos" userId="3e930d52b51543a5" providerId="LiveId" clId="{4894B5DE-B620-407F-9A23-40A25859F868}" dt="2022-04-03T21:41:31.379" v="492" actId="700"/>
          <ac:spMkLst>
            <pc:docMk/>
            <pc:sldMk cId="1465960635" sldId="748"/>
            <ac:spMk id="2" creationId="{D7D176DA-CA2F-4444-A911-82E70BA8D9FB}"/>
          </ac:spMkLst>
        </pc:spChg>
        <pc:spChg chg="del mod ord">
          <ac:chgData name="Cap Jose Anilto dos Anjos" userId="3e930d52b51543a5" providerId="LiveId" clId="{4894B5DE-B620-407F-9A23-40A25859F868}" dt="2022-04-03T21:41:38.381" v="493" actId="478"/>
          <ac:spMkLst>
            <pc:docMk/>
            <pc:sldMk cId="1465960635" sldId="748"/>
            <ac:spMk id="3" creationId="{E39ADAFF-2CE1-4B05-8DEC-A0CD55CE4649}"/>
          </ac:spMkLst>
        </pc:spChg>
      </pc:sldChg>
      <pc:sldChg chg="addSp delSp modSp new mod">
        <pc:chgData name="Cap Jose Anilto dos Anjos" userId="3e930d52b51543a5" providerId="LiveId" clId="{4894B5DE-B620-407F-9A23-40A25859F868}" dt="2022-04-03T21:45:24.203" v="513"/>
        <pc:sldMkLst>
          <pc:docMk/>
          <pc:sldMk cId="3587374643" sldId="749"/>
        </pc:sldMkLst>
        <pc:spChg chg="del">
          <ac:chgData name="Cap Jose Anilto dos Anjos" userId="3e930d52b51543a5" providerId="LiveId" clId="{4894B5DE-B620-407F-9A23-40A25859F868}" dt="2022-04-03T21:43:14.447" v="498" actId="478"/>
          <ac:spMkLst>
            <pc:docMk/>
            <pc:sldMk cId="3587374643" sldId="749"/>
            <ac:spMk id="2" creationId="{DAAC1CA3-4B61-4AA2-AB2F-B9D73EFA86A7}"/>
          </ac:spMkLst>
        </pc:spChg>
        <pc:spChg chg="add del">
          <ac:chgData name="Cap Jose Anilto dos Anjos" userId="3e930d52b51543a5" providerId="LiveId" clId="{4894B5DE-B620-407F-9A23-40A25859F868}" dt="2022-04-03T21:43:35.220" v="500" actId="478"/>
          <ac:spMkLst>
            <pc:docMk/>
            <pc:sldMk cId="3587374643" sldId="749"/>
            <ac:spMk id="4" creationId="{445E62BF-BE3F-4F33-B4BE-54735763CC89}"/>
          </ac:spMkLst>
        </pc:spChg>
        <pc:spChg chg="add mod">
          <ac:chgData name="Cap Jose Anilto dos Anjos" userId="3e930d52b51543a5" providerId="LiveId" clId="{4894B5DE-B620-407F-9A23-40A25859F868}" dt="2022-04-03T21:44:02.436" v="504" actId="1076"/>
          <ac:spMkLst>
            <pc:docMk/>
            <pc:sldMk cId="3587374643" sldId="749"/>
            <ac:spMk id="5" creationId="{2791023D-CEBD-4429-B3CB-6230317FB746}"/>
          </ac:spMkLst>
        </pc:spChg>
        <pc:picChg chg="add del mod">
          <ac:chgData name="Cap Jose Anilto dos Anjos" userId="3e930d52b51543a5" providerId="LiveId" clId="{4894B5DE-B620-407F-9A23-40A25859F868}" dt="2022-04-03T21:45:10.106" v="511"/>
          <ac:picMkLst>
            <pc:docMk/>
            <pc:sldMk cId="3587374643" sldId="749"/>
            <ac:picMk id="6" creationId="{3CC90FF2-E6B0-4722-AA5E-DF67DD3D110C}"/>
          </ac:picMkLst>
        </pc:picChg>
        <pc:picChg chg="add del mod">
          <ac:chgData name="Cap Jose Anilto dos Anjos" userId="3e930d52b51543a5" providerId="LiveId" clId="{4894B5DE-B620-407F-9A23-40A25859F868}" dt="2022-04-03T21:45:10.106" v="511"/>
          <ac:picMkLst>
            <pc:docMk/>
            <pc:sldMk cId="3587374643" sldId="749"/>
            <ac:picMk id="7" creationId="{A0E50650-7F80-4E20-995B-B59AF0E3AA51}"/>
          </ac:picMkLst>
        </pc:picChg>
        <pc:picChg chg="add mod">
          <ac:chgData name="Cap Jose Anilto dos Anjos" userId="3e930d52b51543a5" providerId="LiveId" clId="{4894B5DE-B620-407F-9A23-40A25859F868}" dt="2022-04-03T21:45:24.203" v="513"/>
          <ac:picMkLst>
            <pc:docMk/>
            <pc:sldMk cId="3587374643" sldId="749"/>
            <ac:picMk id="8" creationId="{30F99FE7-F04F-48DA-844D-6300BB6EE246}"/>
          </ac:picMkLst>
        </pc:picChg>
        <pc:picChg chg="add mod">
          <ac:chgData name="Cap Jose Anilto dos Anjos" userId="3e930d52b51543a5" providerId="LiveId" clId="{4894B5DE-B620-407F-9A23-40A25859F868}" dt="2022-04-03T21:45:24.203" v="513"/>
          <ac:picMkLst>
            <pc:docMk/>
            <pc:sldMk cId="3587374643" sldId="749"/>
            <ac:picMk id="9" creationId="{653E6757-124A-44CB-AB0E-E91FCB3E2CE8}"/>
          </ac:picMkLst>
        </pc:picChg>
      </pc:sldChg>
      <pc:sldChg chg="addSp modSp add mod">
        <pc:chgData name="Cap Jose Anilto dos Anjos" userId="3e930d52b51543a5" providerId="LiveId" clId="{4894B5DE-B620-407F-9A23-40A25859F868}" dt="2022-04-03T21:45:56.344" v="516"/>
        <pc:sldMkLst>
          <pc:docMk/>
          <pc:sldMk cId="412121667" sldId="750"/>
        </pc:sldMkLst>
        <pc:spChg chg="add mod">
          <ac:chgData name="Cap Jose Anilto dos Anjos" userId="3e930d52b51543a5" providerId="LiveId" clId="{4894B5DE-B620-407F-9A23-40A25859F868}" dt="2022-04-03T21:45:56.344" v="516"/>
          <ac:spMkLst>
            <pc:docMk/>
            <pc:sldMk cId="412121667" sldId="750"/>
            <ac:spMk id="4" creationId="{D6613393-3765-4193-AC30-FC16ACFB895C}"/>
          </ac:spMkLst>
        </pc:spChg>
        <pc:spChg chg="mod">
          <ac:chgData name="Cap Jose Anilto dos Anjos" userId="3e930d52b51543a5" providerId="LiveId" clId="{4894B5DE-B620-407F-9A23-40A25859F868}" dt="2022-04-03T21:44:18.144" v="507" actId="14100"/>
          <ac:spMkLst>
            <pc:docMk/>
            <pc:sldMk cId="412121667" sldId="750"/>
            <ac:spMk id="5" creationId="{2791023D-CEBD-4429-B3CB-6230317FB746}"/>
          </ac:spMkLst>
        </pc:spChg>
        <pc:spChg chg="add mod">
          <ac:chgData name="Cap Jose Anilto dos Anjos" userId="3e930d52b51543a5" providerId="LiveId" clId="{4894B5DE-B620-407F-9A23-40A25859F868}" dt="2022-04-03T21:45:56.344" v="516"/>
          <ac:spMkLst>
            <pc:docMk/>
            <pc:sldMk cId="412121667" sldId="750"/>
            <ac:spMk id="6" creationId="{BB7CD3D1-36A3-49A6-9F56-E84BD3B953F9}"/>
          </ac:spMkLst>
        </pc:spChg>
        <pc:picChg chg="add mod">
          <ac:chgData name="Cap Jose Anilto dos Anjos" userId="3e930d52b51543a5" providerId="LiveId" clId="{4894B5DE-B620-407F-9A23-40A25859F868}" dt="2022-04-03T21:45:56.344" v="516"/>
          <ac:picMkLst>
            <pc:docMk/>
            <pc:sldMk cId="412121667" sldId="750"/>
            <ac:picMk id="7" creationId="{DAEBEF3D-404A-4D84-8478-E409FCC80A81}"/>
          </ac:picMkLst>
        </pc:picChg>
      </pc:sldChg>
      <pc:sldChg chg="addSp modSp add ord">
        <pc:chgData name="Cap Jose Anilto dos Anjos" userId="3e930d52b51543a5" providerId="LiveId" clId="{4894B5DE-B620-407F-9A23-40A25859F868}" dt="2022-04-03T21:46:22.975" v="521"/>
        <pc:sldMkLst>
          <pc:docMk/>
          <pc:sldMk cId="1940548349" sldId="751"/>
        </pc:sldMkLst>
        <pc:spChg chg="add mod">
          <ac:chgData name="Cap Jose Anilto dos Anjos" userId="3e930d52b51543a5" providerId="LiveId" clId="{4894B5DE-B620-407F-9A23-40A25859F868}" dt="2022-04-03T21:46:22.975" v="521"/>
          <ac:spMkLst>
            <pc:docMk/>
            <pc:sldMk cId="1940548349" sldId="751"/>
            <ac:spMk id="4" creationId="{DE03CFB3-56FC-4EDD-9188-C9D5B092A0EF}"/>
          </ac:spMkLst>
        </pc:spChg>
        <pc:picChg chg="add mod">
          <ac:chgData name="Cap Jose Anilto dos Anjos" userId="3e930d52b51543a5" providerId="LiveId" clId="{4894B5DE-B620-407F-9A23-40A25859F868}" dt="2022-04-03T21:46:22.975" v="521"/>
          <ac:picMkLst>
            <pc:docMk/>
            <pc:sldMk cId="1940548349" sldId="751"/>
            <ac:picMk id="6" creationId="{2B5E254D-5FF4-4D0A-8868-5ABB691998BA}"/>
          </ac:picMkLst>
        </pc:picChg>
      </pc:sldChg>
      <pc:sldChg chg="addSp add ord">
        <pc:chgData name="Cap Jose Anilto dos Anjos" userId="3e930d52b51543a5" providerId="LiveId" clId="{4894B5DE-B620-407F-9A23-40A25859F868}" dt="2022-04-03T21:47:40.643" v="526"/>
        <pc:sldMkLst>
          <pc:docMk/>
          <pc:sldMk cId="397038166" sldId="752"/>
        </pc:sldMkLst>
        <pc:picChg chg="add">
          <ac:chgData name="Cap Jose Anilto dos Anjos" userId="3e930d52b51543a5" providerId="LiveId" clId="{4894B5DE-B620-407F-9A23-40A25859F868}" dt="2022-04-03T21:47:40.643" v="526"/>
          <ac:picMkLst>
            <pc:docMk/>
            <pc:sldMk cId="397038166" sldId="752"/>
            <ac:picMk id="2" creationId="{C45B4CDF-9FBB-4758-8F9B-BBAA175C16C5}"/>
          </ac:picMkLst>
        </pc:picChg>
      </pc:sldChg>
      <pc:sldChg chg="addSp modSp add ord">
        <pc:chgData name="Cap Jose Anilto dos Anjos" userId="3e930d52b51543a5" providerId="LiveId" clId="{4894B5DE-B620-407F-9A23-40A25859F868}" dt="2022-04-03T21:48:10.341" v="531"/>
        <pc:sldMkLst>
          <pc:docMk/>
          <pc:sldMk cId="2425022331" sldId="753"/>
        </pc:sldMkLst>
        <pc:spChg chg="add mod">
          <ac:chgData name="Cap Jose Anilto dos Anjos" userId="3e930d52b51543a5" providerId="LiveId" clId="{4894B5DE-B620-407F-9A23-40A25859F868}" dt="2022-04-03T21:48:10.341" v="531"/>
          <ac:spMkLst>
            <pc:docMk/>
            <pc:sldMk cId="2425022331" sldId="753"/>
            <ac:spMk id="4" creationId="{D3B2D77E-9268-4AF6-A599-7733B020F2C9}"/>
          </ac:spMkLst>
        </pc:spChg>
        <pc:spChg chg="add mod">
          <ac:chgData name="Cap Jose Anilto dos Anjos" userId="3e930d52b51543a5" providerId="LiveId" clId="{4894B5DE-B620-407F-9A23-40A25859F868}" dt="2022-04-03T21:48:10.341" v="531"/>
          <ac:spMkLst>
            <pc:docMk/>
            <pc:sldMk cId="2425022331" sldId="753"/>
            <ac:spMk id="6" creationId="{08486A9D-BDF2-4720-BFBB-4BC5FDCE01B9}"/>
          </ac:spMkLst>
        </pc:spChg>
        <pc:picChg chg="add mod">
          <ac:chgData name="Cap Jose Anilto dos Anjos" userId="3e930d52b51543a5" providerId="LiveId" clId="{4894B5DE-B620-407F-9A23-40A25859F868}" dt="2022-04-03T21:48:10.341" v="531"/>
          <ac:picMkLst>
            <pc:docMk/>
            <pc:sldMk cId="2425022331" sldId="753"/>
            <ac:picMk id="7" creationId="{5C151FE7-0F50-48A0-A889-2E652964DB0F}"/>
          </ac:picMkLst>
        </pc:picChg>
      </pc:sldChg>
      <pc:sldChg chg="addSp modSp add">
        <pc:chgData name="Cap Jose Anilto dos Anjos" userId="3e930d52b51543a5" providerId="LiveId" clId="{4894B5DE-B620-407F-9A23-40A25859F868}" dt="2022-04-03T21:48:46.109" v="535"/>
        <pc:sldMkLst>
          <pc:docMk/>
          <pc:sldMk cId="992288322" sldId="754"/>
        </pc:sldMkLst>
        <pc:spChg chg="add mod">
          <ac:chgData name="Cap Jose Anilto dos Anjos" userId="3e930d52b51543a5" providerId="LiveId" clId="{4894B5DE-B620-407F-9A23-40A25859F868}" dt="2022-04-03T21:48:46.109" v="535"/>
          <ac:spMkLst>
            <pc:docMk/>
            <pc:sldMk cId="992288322" sldId="754"/>
            <ac:spMk id="4" creationId="{D3869EAC-484C-4FFC-8270-1F6EE67BAC6F}"/>
          </ac:spMkLst>
        </pc:spChg>
        <pc:picChg chg="add mod">
          <ac:chgData name="Cap Jose Anilto dos Anjos" userId="3e930d52b51543a5" providerId="LiveId" clId="{4894B5DE-B620-407F-9A23-40A25859F868}" dt="2022-04-03T21:48:46.109" v="535"/>
          <ac:picMkLst>
            <pc:docMk/>
            <pc:sldMk cId="992288322" sldId="754"/>
            <ac:picMk id="6" creationId="{A6368212-FB9B-46B4-8701-DFC806E4F0E4}"/>
          </ac:picMkLst>
        </pc:picChg>
      </pc:sldChg>
      <pc:sldChg chg="addSp add">
        <pc:chgData name="Cap Jose Anilto dos Anjos" userId="3e930d52b51543a5" providerId="LiveId" clId="{4894B5DE-B620-407F-9A23-40A25859F868}" dt="2022-04-03T21:49:16.905" v="538"/>
        <pc:sldMkLst>
          <pc:docMk/>
          <pc:sldMk cId="2744391286" sldId="755"/>
        </pc:sldMkLst>
        <pc:picChg chg="add">
          <ac:chgData name="Cap Jose Anilto dos Anjos" userId="3e930d52b51543a5" providerId="LiveId" clId="{4894B5DE-B620-407F-9A23-40A25859F868}" dt="2022-04-03T21:49:16.905" v="538"/>
          <ac:picMkLst>
            <pc:docMk/>
            <pc:sldMk cId="2744391286" sldId="755"/>
            <ac:picMk id="2" creationId="{2222371A-C906-4576-913B-F6D762133155}"/>
          </ac:picMkLst>
        </pc:picChg>
      </pc:sldChg>
      <pc:sldChg chg="addSp delSp modSp add mod ord">
        <pc:chgData name="Cap Jose Anilto dos Anjos" userId="3e930d52b51543a5" providerId="LiveId" clId="{4894B5DE-B620-407F-9A23-40A25859F868}" dt="2022-04-03T21:50:00.677" v="547"/>
        <pc:sldMkLst>
          <pc:docMk/>
          <pc:sldMk cId="3344477043" sldId="756"/>
        </pc:sldMkLst>
        <pc:spChg chg="add mod">
          <ac:chgData name="Cap Jose Anilto dos Anjos" userId="3e930d52b51543a5" providerId="LiveId" clId="{4894B5DE-B620-407F-9A23-40A25859F868}" dt="2022-04-03T21:50:00.677" v="547"/>
          <ac:spMkLst>
            <pc:docMk/>
            <pc:sldMk cId="3344477043" sldId="756"/>
            <ac:spMk id="6" creationId="{97A805F8-0EC0-4201-A198-DEE887F6E36D}"/>
          </ac:spMkLst>
        </pc:spChg>
        <pc:picChg chg="add del">
          <ac:chgData name="Cap Jose Anilto dos Anjos" userId="3e930d52b51543a5" providerId="LiveId" clId="{4894B5DE-B620-407F-9A23-40A25859F868}" dt="2022-04-03T21:49:20.351" v="539" actId="478"/>
          <ac:picMkLst>
            <pc:docMk/>
            <pc:sldMk cId="3344477043" sldId="756"/>
            <ac:picMk id="2" creationId="{98B820A0-8C87-42CF-AB26-AF6436080EC7}"/>
          </ac:picMkLst>
        </pc:picChg>
        <pc:picChg chg="add mod">
          <ac:chgData name="Cap Jose Anilto dos Anjos" userId="3e930d52b51543a5" providerId="LiveId" clId="{4894B5DE-B620-407F-9A23-40A25859F868}" dt="2022-04-03T21:50:00.677" v="547"/>
          <ac:picMkLst>
            <pc:docMk/>
            <pc:sldMk cId="3344477043" sldId="756"/>
            <ac:picMk id="7" creationId="{7A8F0FE9-2FF6-47C4-9098-DB61DD1D316C}"/>
          </ac:picMkLst>
        </pc:picChg>
      </pc:sldChg>
      <pc:sldChg chg="addSp modSp add ord">
        <pc:chgData name="Cap Jose Anilto dos Anjos" userId="3e930d52b51543a5" providerId="LiveId" clId="{4894B5DE-B620-407F-9A23-40A25859F868}" dt="2022-04-03T21:50:14.792" v="549"/>
        <pc:sldMkLst>
          <pc:docMk/>
          <pc:sldMk cId="3354886331" sldId="757"/>
        </pc:sldMkLst>
        <pc:spChg chg="add mod">
          <ac:chgData name="Cap Jose Anilto dos Anjos" userId="3e930d52b51543a5" providerId="LiveId" clId="{4894B5DE-B620-407F-9A23-40A25859F868}" dt="2022-04-03T21:50:14.792" v="549"/>
          <ac:spMkLst>
            <pc:docMk/>
            <pc:sldMk cId="3354886331" sldId="757"/>
            <ac:spMk id="4" creationId="{5FB801E1-9377-41AF-A17A-3D578FA29EA2}"/>
          </ac:spMkLst>
        </pc:spChg>
      </pc:sldChg>
      <pc:sldChg chg="addSp modSp add">
        <pc:chgData name="Cap Jose Anilto dos Anjos" userId="3e930d52b51543a5" providerId="LiveId" clId="{4894B5DE-B620-407F-9A23-40A25859F868}" dt="2022-04-03T21:51:02.302" v="555"/>
        <pc:sldMkLst>
          <pc:docMk/>
          <pc:sldMk cId="879185134" sldId="758"/>
        </pc:sldMkLst>
        <pc:spChg chg="add mod">
          <ac:chgData name="Cap Jose Anilto dos Anjos" userId="3e930d52b51543a5" providerId="LiveId" clId="{4894B5DE-B620-407F-9A23-40A25859F868}" dt="2022-04-03T21:51:02.302" v="555"/>
          <ac:spMkLst>
            <pc:docMk/>
            <pc:sldMk cId="879185134" sldId="758"/>
            <ac:spMk id="4" creationId="{ACC2AA21-0D01-436A-A4F5-81BB09432498}"/>
          </ac:spMkLst>
        </pc:spChg>
        <pc:spChg chg="add mod">
          <ac:chgData name="Cap Jose Anilto dos Anjos" userId="3e930d52b51543a5" providerId="LiveId" clId="{4894B5DE-B620-407F-9A23-40A25859F868}" dt="2022-04-03T21:51:02.302" v="555"/>
          <ac:spMkLst>
            <pc:docMk/>
            <pc:sldMk cId="879185134" sldId="758"/>
            <ac:spMk id="8" creationId="{4C01F8A6-05B9-42F8-8A88-752328D64B08}"/>
          </ac:spMkLst>
        </pc:spChg>
        <pc:picChg chg="add mod">
          <ac:chgData name="Cap Jose Anilto dos Anjos" userId="3e930d52b51543a5" providerId="LiveId" clId="{4894B5DE-B620-407F-9A23-40A25859F868}" dt="2022-04-03T21:51:02.302" v="555"/>
          <ac:picMkLst>
            <pc:docMk/>
            <pc:sldMk cId="879185134" sldId="758"/>
            <ac:picMk id="6" creationId="{29709958-B253-480E-811D-DC28CA1E42C7}"/>
          </ac:picMkLst>
        </pc:picChg>
        <pc:picChg chg="add mod">
          <ac:chgData name="Cap Jose Anilto dos Anjos" userId="3e930d52b51543a5" providerId="LiveId" clId="{4894B5DE-B620-407F-9A23-40A25859F868}" dt="2022-04-03T21:51:02.302" v="555"/>
          <ac:picMkLst>
            <pc:docMk/>
            <pc:sldMk cId="879185134" sldId="758"/>
            <ac:picMk id="7" creationId="{D13BA9F4-DA76-488A-85C0-BE02F7AD7451}"/>
          </ac:picMkLst>
        </pc:picChg>
      </pc:sldChg>
      <pc:sldChg chg="addSp modSp add">
        <pc:chgData name="Cap Jose Anilto dos Anjos" userId="3e930d52b51543a5" providerId="LiveId" clId="{4894B5DE-B620-407F-9A23-40A25859F868}" dt="2022-04-03T21:51:14.436" v="557"/>
        <pc:sldMkLst>
          <pc:docMk/>
          <pc:sldMk cId="2140281753" sldId="759"/>
        </pc:sldMkLst>
        <pc:spChg chg="add mod">
          <ac:chgData name="Cap Jose Anilto dos Anjos" userId="3e930d52b51543a5" providerId="LiveId" clId="{4894B5DE-B620-407F-9A23-40A25859F868}" dt="2022-04-03T21:51:14.436" v="557"/>
          <ac:spMkLst>
            <pc:docMk/>
            <pc:sldMk cId="2140281753" sldId="759"/>
            <ac:spMk id="4" creationId="{EAB95C87-AE86-4609-BE01-64D764B759BF}"/>
          </ac:spMkLst>
        </pc:spChg>
        <pc:spChg chg="add mod">
          <ac:chgData name="Cap Jose Anilto dos Anjos" userId="3e930d52b51543a5" providerId="LiveId" clId="{4894B5DE-B620-407F-9A23-40A25859F868}" dt="2022-04-03T21:51:14.436" v="557"/>
          <ac:spMkLst>
            <pc:docMk/>
            <pc:sldMk cId="2140281753" sldId="759"/>
            <ac:spMk id="7" creationId="{F4E32FCA-D9C8-4E6D-939A-84134A8ACE15}"/>
          </ac:spMkLst>
        </pc:spChg>
        <pc:picChg chg="add mod">
          <ac:chgData name="Cap Jose Anilto dos Anjos" userId="3e930d52b51543a5" providerId="LiveId" clId="{4894B5DE-B620-407F-9A23-40A25859F868}" dt="2022-04-03T21:51:14.436" v="557"/>
          <ac:picMkLst>
            <pc:docMk/>
            <pc:sldMk cId="2140281753" sldId="759"/>
            <ac:picMk id="6" creationId="{6E322EB6-1C0E-4B8A-A4A9-113ECB3130B8}"/>
          </ac:picMkLst>
        </pc:picChg>
        <pc:picChg chg="add mod">
          <ac:chgData name="Cap Jose Anilto dos Anjos" userId="3e930d52b51543a5" providerId="LiveId" clId="{4894B5DE-B620-407F-9A23-40A25859F868}" dt="2022-04-03T21:51:14.436" v="557"/>
          <ac:picMkLst>
            <pc:docMk/>
            <pc:sldMk cId="2140281753" sldId="759"/>
            <ac:picMk id="8" creationId="{14A1C265-EEEE-41F2-B953-CF1F9348FBCB}"/>
          </ac:picMkLst>
        </pc:picChg>
      </pc:sldChg>
      <pc:sldChg chg="addSp modSp add ord">
        <pc:chgData name="Cap Jose Anilto dos Anjos" userId="3e930d52b51543a5" providerId="LiveId" clId="{4894B5DE-B620-407F-9A23-40A25859F868}" dt="2022-04-03T21:51:43.711" v="563"/>
        <pc:sldMkLst>
          <pc:docMk/>
          <pc:sldMk cId="3899464066" sldId="760"/>
        </pc:sldMkLst>
        <pc:spChg chg="add mod">
          <ac:chgData name="Cap Jose Anilto dos Anjos" userId="3e930d52b51543a5" providerId="LiveId" clId="{4894B5DE-B620-407F-9A23-40A25859F868}" dt="2022-04-03T21:51:43.711" v="563"/>
          <ac:spMkLst>
            <pc:docMk/>
            <pc:sldMk cId="3899464066" sldId="760"/>
            <ac:spMk id="4" creationId="{7A722408-A3AD-4E0D-830B-0F3874445F5F}"/>
          </ac:spMkLst>
        </pc:spChg>
        <pc:picChg chg="add mod">
          <ac:chgData name="Cap Jose Anilto dos Anjos" userId="3e930d52b51543a5" providerId="LiveId" clId="{4894B5DE-B620-407F-9A23-40A25859F868}" dt="2022-04-03T21:51:43.711" v="563"/>
          <ac:picMkLst>
            <pc:docMk/>
            <pc:sldMk cId="3899464066" sldId="760"/>
            <ac:picMk id="6" creationId="{9D3E3809-6841-41FD-BE4B-7271F78EC087}"/>
          </ac:picMkLst>
        </pc:picChg>
      </pc:sldChg>
      <pc:sldChg chg="addSp modSp add ord">
        <pc:chgData name="Cap Jose Anilto dos Anjos" userId="3e930d52b51543a5" providerId="LiveId" clId="{4894B5DE-B620-407F-9A23-40A25859F868}" dt="2022-04-03T21:51:58.773" v="566"/>
        <pc:sldMkLst>
          <pc:docMk/>
          <pc:sldMk cId="2156201300" sldId="761"/>
        </pc:sldMkLst>
        <pc:spChg chg="add mod">
          <ac:chgData name="Cap Jose Anilto dos Anjos" userId="3e930d52b51543a5" providerId="LiveId" clId="{4894B5DE-B620-407F-9A23-40A25859F868}" dt="2022-04-03T21:51:58.773" v="566"/>
          <ac:spMkLst>
            <pc:docMk/>
            <pc:sldMk cId="2156201300" sldId="761"/>
            <ac:spMk id="4" creationId="{0976C97B-37B2-4145-959E-08B85FCE8860}"/>
          </ac:spMkLst>
        </pc:spChg>
        <pc:spChg chg="add mod">
          <ac:chgData name="Cap Jose Anilto dos Anjos" userId="3e930d52b51543a5" providerId="LiveId" clId="{4894B5DE-B620-407F-9A23-40A25859F868}" dt="2022-04-03T21:51:58.773" v="566"/>
          <ac:spMkLst>
            <pc:docMk/>
            <pc:sldMk cId="2156201300" sldId="761"/>
            <ac:spMk id="7" creationId="{C0493E23-FD85-4585-9F6D-EB48CE33424C}"/>
          </ac:spMkLst>
        </pc:spChg>
        <pc:picChg chg="add mod">
          <ac:chgData name="Cap Jose Anilto dos Anjos" userId="3e930d52b51543a5" providerId="LiveId" clId="{4894B5DE-B620-407F-9A23-40A25859F868}" dt="2022-04-03T21:51:58.773" v="566"/>
          <ac:picMkLst>
            <pc:docMk/>
            <pc:sldMk cId="2156201300" sldId="761"/>
            <ac:picMk id="6" creationId="{4BEA5DFE-6869-4FE7-B6ED-00646E84BC7E}"/>
          </ac:picMkLst>
        </pc:picChg>
        <pc:picChg chg="add mod">
          <ac:chgData name="Cap Jose Anilto dos Anjos" userId="3e930d52b51543a5" providerId="LiveId" clId="{4894B5DE-B620-407F-9A23-40A25859F868}" dt="2022-04-03T21:51:58.773" v="566"/>
          <ac:picMkLst>
            <pc:docMk/>
            <pc:sldMk cId="2156201300" sldId="761"/>
            <ac:picMk id="8" creationId="{DC728372-5285-4403-BA66-D3217A755938}"/>
          </ac:picMkLst>
        </pc:picChg>
        <pc:picChg chg="add mod">
          <ac:chgData name="Cap Jose Anilto dos Anjos" userId="3e930d52b51543a5" providerId="LiveId" clId="{4894B5DE-B620-407F-9A23-40A25859F868}" dt="2022-04-03T21:51:58.773" v="566"/>
          <ac:picMkLst>
            <pc:docMk/>
            <pc:sldMk cId="2156201300" sldId="761"/>
            <ac:picMk id="9" creationId="{695B1249-D8CB-4488-AE2F-FC6BAC8CF1F9}"/>
          </ac:picMkLst>
        </pc:picChg>
      </pc:sldChg>
      <pc:sldChg chg="add">
        <pc:chgData name="Cap Jose Anilto dos Anjos" userId="3e930d52b51543a5" providerId="LiveId" clId="{4894B5DE-B620-407F-9A23-40A25859F868}" dt="2022-04-03T21:51:24.967" v="559" actId="2890"/>
        <pc:sldMkLst>
          <pc:docMk/>
          <pc:sldMk cId="84797594" sldId="762"/>
        </pc:sldMkLst>
      </pc:sldChg>
      <pc:sldChg chg="addSp delSp modSp add mod">
        <pc:chgData name="Cap Jose Anilto dos Anjos" userId="3e930d52b51543a5" providerId="LiveId" clId="{4894B5DE-B620-407F-9A23-40A25859F868}" dt="2022-04-03T21:53:31.528" v="577" actId="1076"/>
        <pc:sldMkLst>
          <pc:docMk/>
          <pc:sldMk cId="2458995322" sldId="763"/>
        </pc:sldMkLst>
        <pc:spChg chg="add del mod">
          <ac:chgData name="Cap Jose Anilto dos Anjos" userId="3e930d52b51543a5" providerId="LiveId" clId="{4894B5DE-B620-407F-9A23-40A25859F868}" dt="2022-04-03T21:52:55.248" v="571" actId="478"/>
          <ac:spMkLst>
            <pc:docMk/>
            <pc:sldMk cId="2458995322" sldId="763"/>
            <ac:spMk id="4" creationId="{4856016E-D9C9-46C9-9FA0-A68A05370C21}"/>
          </ac:spMkLst>
        </pc:spChg>
        <pc:spChg chg="add del mod">
          <ac:chgData name="Cap Jose Anilto dos Anjos" userId="3e930d52b51543a5" providerId="LiveId" clId="{4894B5DE-B620-407F-9A23-40A25859F868}" dt="2022-04-03T21:52:57.332" v="572" actId="478"/>
          <ac:spMkLst>
            <pc:docMk/>
            <pc:sldMk cId="2458995322" sldId="763"/>
            <ac:spMk id="7" creationId="{6247B81B-D449-4DF6-A1F2-8BCDB9282AC3}"/>
          </ac:spMkLst>
        </pc:spChg>
        <pc:spChg chg="add del mod">
          <ac:chgData name="Cap Jose Anilto dos Anjos" userId="3e930d52b51543a5" providerId="LiveId" clId="{4894B5DE-B620-407F-9A23-40A25859F868}" dt="2022-04-03T21:52:59.710" v="573" actId="478"/>
          <ac:spMkLst>
            <pc:docMk/>
            <pc:sldMk cId="2458995322" sldId="763"/>
            <ac:spMk id="8" creationId="{FB302F43-C3E0-4AFC-8A95-E01A6EB1B388}"/>
          </ac:spMkLst>
        </pc:spChg>
        <pc:spChg chg="add mod">
          <ac:chgData name="Cap Jose Anilto dos Anjos" userId="3e930d52b51543a5" providerId="LiveId" clId="{4894B5DE-B620-407F-9A23-40A25859F868}" dt="2022-04-03T21:53:11.448" v="575"/>
          <ac:spMkLst>
            <pc:docMk/>
            <pc:sldMk cId="2458995322" sldId="763"/>
            <ac:spMk id="9" creationId="{6834E4B3-B7D9-4DA2-9613-89B6D934BD28}"/>
          </ac:spMkLst>
        </pc:spChg>
        <pc:spChg chg="add mod">
          <ac:chgData name="Cap Jose Anilto dos Anjos" userId="3e930d52b51543a5" providerId="LiveId" clId="{4894B5DE-B620-407F-9A23-40A25859F868}" dt="2022-04-03T21:53:11.448" v="575"/>
          <ac:spMkLst>
            <pc:docMk/>
            <pc:sldMk cId="2458995322" sldId="763"/>
            <ac:spMk id="10" creationId="{EEE57146-BF1A-49FB-BB92-D8EBC6BB1CCD}"/>
          </ac:spMkLst>
        </pc:spChg>
        <pc:spChg chg="add mod">
          <ac:chgData name="Cap Jose Anilto dos Anjos" userId="3e930d52b51543a5" providerId="LiveId" clId="{4894B5DE-B620-407F-9A23-40A25859F868}" dt="2022-04-03T21:53:11.448" v="575"/>
          <ac:spMkLst>
            <pc:docMk/>
            <pc:sldMk cId="2458995322" sldId="763"/>
            <ac:spMk id="11" creationId="{3B29F8BF-5642-42F4-9957-2DC3EBFD5F2C}"/>
          </ac:spMkLst>
        </pc:spChg>
        <pc:picChg chg="add del mod">
          <ac:chgData name="Cap Jose Anilto dos Anjos" userId="3e930d52b51543a5" providerId="LiveId" clId="{4894B5DE-B620-407F-9A23-40A25859F868}" dt="2022-04-03T21:53:01.685" v="574" actId="478"/>
          <ac:picMkLst>
            <pc:docMk/>
            <pc:sldMk cId="2458995322" sldId="763"/>
            <ac:picMk id="6" creationId="{02BB4172-20D8-43DE-9C54-89B0E4614BAA}"/>
          </ac:picMkLst>
        </pc:picChg>
        <pc:picChg chg="add mod">
          <ac:chgData name="Cap Jose Anilto dos Anjos" userId="3e930d52b51543a5" providerId="LiveId" clId="{4894B5DE-B620-407F-9A23-40A25859F868}" dt="2022-04-03T21:53:31.528" v="577" actId="1076"/>
          <ac:picMkLst>
            <pc:docMk/>
            <pc:sldMk cId="2458995322" sldId="763"/>
            <ac:picMk id="12" creationId="{3588E1D7-1B84-489C-9539-45984A7F746D}"/>
          </ac:picMkLst>
        </pc:picChg>
      </pc:sldChg>
      <pc:sldMasterChg chg="del delSldLayout">
        <pc:chgData name="Cap Jose Anilto dos Anjos" userId="3e930d52b51543a5" providerId="LiveId" clId="{4894B5DE-B620-407F-9A23-40A25859F868}" dt="2022-04-03T20:33:18.376" v="2" actId="47"/>
        <pc:sldMasterMkLst>
          <pc:docMk/>
          <pc:sldMasterMk cId="2781921932" sldId="2147483648"/>
        </pc:sldMasterMkLst>
        <pc:sldLayoutChg chg="del">
          <pc:chgData name="Cap Jose Anilto dos Anjos" userId="3e930d52b51543a5" providerId="LiveId" clId="{4894B5DE-B620-407F-9A23-40A25859F868}" dt="2022-04-03T20:33:18.376" v="2" actId="47"/>
          <pc:sldLayoutMkLst>
            <pc:docMk/>
            <pc:sldMasterMk cId="2781921932" sldId="2147483648"/>
            <pc:sldLayoutMk cId="3066831312" sldId="2147483649"/>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3900663300" sldId="2147483650"/>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1539851819" sldId="2147483651"/>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1070999443" sldId="2147483652"/>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833401569" sldId="2147483653"/>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181614448" sldId="2147483654"/>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2344001818" sldId="2147483655"/>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3918093039" sldId="2147483656"/>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3048862745" sldId="2147483657"/>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2238250277" sldId="2147483658"/>
          </pc:sldLayoutMkLst>
        </pc:sldLayoutChg>
        <pc:sldLayoutChg chg="del">
          <pc:chgData name="Cap Jose Anilto dos Anjos" userId="3e930d52b51543a5" providerId="LiveId" clId="{4894B5DE-B620-407F-9A23-40A25859F868}" dt="2022-04-03T20:33:18.376" v="2" actId="47"/>
          <pc:sldLayoutMkLst>
            <pc:docMk/>
            <pc:sldMasterMk cId="2781921932" sldId="2147483648"/>
            <pc:sldLayoutMk cId="95717363" sldId="2147483659"/>
          </pc:sldLayoutMkLst>
        </pc:sldLayoutChg>
      </pc:sldMasterChg>
      <pc:sldMasterChg chg="setBg modSldLayout">
        <pc:chgData name="Cap Jose Anilto dos Anjos" userId="3e930d52b51543a5" providerId="LiveId" clId="{4894B5DE-B620-407F-9A23-40A25859F868}" dt="2022-04-03T21:35:20.160" v="480"/>
        <pc:sldMasterMkLst>
          <pc:docMk/>
          <pc:sldMasterMk cId="3058753334" sldId="2147483660"/>
        </pc:sldMasterMkLst>
        <pc:sldLayoutChg chg="setBg">
          <pc:chgData name="Cap Jose Anilto dos Anjos" userId="3e930d52b51543a5" providerId="LiveId" clId="{4894B5DE-B620-407F-9A23-40A25859F868}" dt="2022-04-03T21:35:20.160" v="480"/>
          <pc:sldLayoutMkLst>
            <pc:docMk/>
            <pc:sldMasterMk cId="1395519592" sldId="2147483668"/>
            <pc:sldLayoutMk cId="3471923141" sldId="2147483661"/>
          </pc:sldLayoutMkLst>
        </pc:sldLayoutChg>
        <pc:sldLayoutChg chg="setBg">
          <pc:chgData name="Cap Jose Anilto dos Anjos" userId="3e930d52b51543a5" providerId="LiveId" clId="{4894B5DE-B620-407F-9A23-40A25859F868}" dt="2022-04-03T21:35:20.160" v="480"/>
          <pc:sldLayoutMkLst>
            <pc:docMk/>
            <pc:sldMasterMk cId="3058753334" sldId="2147483660"/>
            <pc:sldLayoutMk cId="1709792376" sldId="2147483662"/>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1841093333" sldId="2147483663"/>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2634053694" sldId="2147483664"/>
          </pc:sldLayoutMkLst>
        </pc:sldLayoutChg>
      </pc:sldMasterChg>
      <pc:sldMasterChg chg="setBg modSldLayout">
        <pc:chgData name="Cap Jose Anilto dos Anjos" userId="3e930d52b51543a5" providerId="LiveId" clId="{4894B5DE-B620-407F-9A23-40A25859F868}" dt="2022-04-03T21:35:27.113" v="483"/>
        <pc:sldMasterMkLst>
          <pc:docMk/>
          <pc:sldMasterMk cId="3226956083" sldId="2147483665"/>
        </pc:sldMasterMkLst>
        <pc:sldLayoutChg chg="setBg">
          <pc:chgData name="Cap Jose Anilto dos Anjos" userId="3e930d52b51543a5" providerId="LiveId" clId="{4894B5DE-B620-407F-9A23-40A25859F868}" dt="2022-04-03T21:35:27.113" v="483"/>
          <pc:sldLayoutMkLst>
            <pc:docMk/>
            <pc:sldMasterMk cId="3226956083" sldId="2147483665"/>
            <pc:sldLayoutMk cId="2110604395" sldId="2147483666"/>
          </pc:sldLayoutMkLst>
        </pc:sldLayoutChg>
        <pc:sldLayoutChg chg="setBg">
          <pc:chgData name="Cap Jose Anilto dos Anjos" userId="3e930d52b51543a5" providerId="LiveId" clId="{4894B5DE-B620-407F-9A23-40A25859F868}" dt="2022-04-03T21:35:27.113" v="483"/>
          <pc:sldLayoutMkLst>
            <pc:docMk/>
            <pc:sldMasterMk cId="3226956083" sldId="2147483665"/>
            <pc:sldLayoutMk cId="2141459049" sldId="2147483667"/>
          </pc:sldLayoutMkLst>
        </pc:sldLayoutChg>
      </pc:sldMasterChg>
      <pc:sldMasterChg chg="setBg modSldLayout">
        <pc:chgData name="Cap Jose Anilto dos Anjos" userId="3e930d52b51543a5" providerId="LiveId" clId="{4894B5DE-B620-407F-9A23-40A25859F868}" dt="2022-04-03T21:35:27.113" v="483"/>
        <pc:sldMasterMkLst>
          <pc:docMk/>
          <pc:sldMasterMk cId="1395519592" sldId="2147483668"/>
        </pc:sldMasterMkLst>
        <pc:sldLayoutChg chg="setBg">
          <pc:chgData name="Cap Jose Anilto dos Anjos" userId="3e930d52b51543a5" providerId="LiveId" clId="{4894B5DE-B620-407F-9A23-40A25859F868}" dt="2022-04-03T21:35:20.160" v="480"/>
          <pc:sldLayoutMkLst>
            <pc:docMk/>
            <pc:sldMasterMk cId="1395519592" sldId="2147483668"/>
            <pc:sldLayoutMk cId="1558577222" sldId="2147483669"/>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1874458066" sldId="2147483670"/>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753167765" sldId="2147483671"/>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3735290052" sldId="2147483672"/>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3818106030" sldId="2147483673"/>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1749112361" sldId="2147483674"/>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372968977" sldId="2147483675"/>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1525733218" sldId="2147483676"/>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253495227" sldId="2147483677"/>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1076000158" sldId="2147483678"/>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4067927536" sldId="2147483679"/>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4101869342" sldId="2147483680"/>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3743403917" sldId="2147483681"/>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346231563" sldId="2147483682"/>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3468991797" sldId="2147483683"/>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3665144020" sldId="2147483684"/>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1986391024" sldId="2147483685"/>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3888943902" sldId="2147483686"/>
          </pc:sldLayoutMkLst>
        </pc:sldLayoutChg>
        <pc:sldLayoutChg chg="setBg">
          <pc:chgData name="Cap Jose Anilto dos Anjos" userId="3e930d52b51543a5" providerId="LiveId" clId="{4894B5DE-B620-407F-9A23-40A25859F868}" dt="2022-04-03T21:35:27.113" v="483"/>
          <pc:sldLayoutMkLst>
            <pc:docMk/>
            <pc:sldMasterMk cId="1395519592" sldId="2147483668"/>
            <pc:sldLayoutMk cId="3234924094" sldId="2147483687"/>
          </pc:sldLayoutMkLst>
        </pc:sldLayoutChg>
        <pc:sldLayoutChg chg="setBg">
          <pc:chgData name="Cap Jose Anilto dos Anjos" userId="3e930d52b51543a5" providerId="LiveId" clId="{4894B5DE-B620-407F-9A23-40A25859F868}" dt="2022-04-03T21:35:20.160" v="480"/>
          <pc:sldLayoutMkLst>
            <pc:docMk/>
            <pc:sldMasterMk cId="1395519592" sldId="2147483668"/>
            <pc:sldLayoutMk cId="2268725799" sldId="2147483688"/>
          </pc:sldLayoutMkLst>
        </pc:sldLayoutChg>
      </pc:sldMasterChg>
    </pc:docChg>
  </pc:docChgLst>
</pc:chgInfo>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19.jpg>
</file>

<file path=ppt/media/image2.jp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475C9A-518D-4633-95F5-D9E99ADE98E5}" type="datetimeFigureOut">
              <a:rPr lang="pt-BR" smtClean="0"/>
              <a:t>03/04/2022</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6266C2-2F99-4299-97A0-837580B2453D}" type="slidenum">
              <a:rPr lang="pt-BR" smtClean="0"/>
              <a:t>‹nº›</a:t>
            </a:fld>
            <a:endParaRPr lang="pt-BR"/>
          </a:p>
        </p:txBody>
      </p:sp>
    </p:spTree>
    <p:extLst>
      <p:ext uri="{BB962C8B-B14F-4D97-AF65-F5344CB8AC3E}">
        <p14:creationId xmlns:p14="http://schemas.microsoft.com/office/powerpoint/2010/main" val="1793035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err="1"/>
              <a:t>Hoot</a:t>
            </a:r>
            <a:r>
              <a:rPr lang="pt-BR" dirty="0"/>
              <a:t> : piar</a:t>
            </a:r>
          </a:p>
          <a:p>
            <a:r>
              <a:rPr lang="pt-BR" dirty="0" err="1"/>
              <a:t>Homming</a:t>
            </a:r>
            <a:r>
              <a:rPr lang="pt-BR" dirty="0"/>
              <a:t>: teleguiado</a:t>
            </a:r>
          </a:p>
          <a:p>
            <a:endParaRPr lang="pt-BR" dirty="0"/>
          </a:p>
        </p:txBody>
      </p:sp>
      <p:sp>
        <p:nvSpPr>
          <p:cNvPr id="4" name="Espaço Reservado para Número de Slid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988CAB3-0ED8-4395-94E6-F113CED0882B}" type="slidenum">
              <a:rPr kumimoji="0" lang="pt-B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pt-B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79604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0604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FB08BDAF-A042-4560-BBD8-F1CA5D9DB155}"/>
              </a:ext>
            </a:extLst>
          </p:cNvPr>
          <p:cNvSpPr>
            <a:spLocks noGrp="1"/>
          </p:cNvSpPr>
          <p:nvPr>
            <p:ph type="pic" sz="quarter" idx="17" hasCustomPrompt="1"/>
          </p:nvPr>
        </p:nvSpPr>
        <p:spPr>
          <a:xfrm>
            <a:off x="7690341" y="2999128"/>
            <a:ext cx="2785716" cy="2784666"/>
          </a:xfrm>
          <a:custGeom>
            <a:avLst/>
            <a:gdLst>
              <a:gd name="connsiteX0" fmla="*/ 1137861 w 2785716"/>
              <a:gd name="connsiteY0" fmla="*/ 0 h 2784666"/>
              <a:gd name="connsiteX1" fmla="*/ 2785716 w 2785716"/>
              <a:gd name="connsiteY1" fmla="*/ 1140221 h 2784666"/>
              <a:gd name="connsiteX2" fmla="*/ 1647855 w 2785716"/>
              <a:gd name="connsiteY2" fmla="*/ 2784666 h 2784666"/>
              <a:gd name="connsiteX3" fmla="*/ 0 w 2785716"/>
              <a:gd name="connsiteY3" fmla="*/ 1644444 h 2784666"/>
            </a:gdLst>
            <a:ahLst/>
            <a:cxnLst>
              <a:cxn ang="0">
                <a:pos x="connsiteX0" y="connsiteY0"/>
              </a:cxn>
              <a:cxn ang="0">
                <a:pos x="connsiteX1" y="connsiteY1"/>
              </a:cxn>
              <a:cxn ang="0">
                <a:pos x="connsiteX2" y="connsiteY2"/>
              </a:cxn>
              <a:cxn ang="0">
                <a:pos x="connsiteX3" y="connsiteY3"/>
              </a:cxn>
            </a:cxnLst>
            <a:rect l="l" t="t" r="r" b="b"/>
            <a:pathLst>
              <a:path w="2785716" h="2784666">
                <a:moveTo>
                  <a:pt x="1137861" y="0"/>
                </a:moveTo>
                <a:lnTo>
                  <a:pt x="2785716" y="1140221"/>
                </a:lnTo>
                <a:lnTo>
                  <a:pt x="1647855" y="2784666"/>
                </a:lnTo>
                <a:lnTo>
                  <a:pt x="0" y="1644444"/>
                </a:lnTo>
                <a:close/>
              </a:path>
            </a:pathLst>
          </a:custGeom>
          <a:solidFill>
            <a:schemeClr val="bg1">
              <a:lumMod val="95000"/>
            </a:schemeClr>
          </a:solidFill>
        </p:spPr>
        <p:txBody>
          <a:bodyPr wrap="square" anchor="ctr">
            <a:noAutofit/>
          </a:bodyP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20" name="Picture Placeholder 19">
            <a:extLst>
              <a:ext uri="{FF2B5EF4-FFF2-40B4-BE49-F238E27FC236}">
                <a16:creationId xmlns:a16="http://schemas.microsoft.com/office/drawing/2014/main" id="{E375B096-EBDB-4C71-BACA-9F780BF70233}"/>
              </a:ext>
            </a:extLst>
          </p:cNvPr>
          <p:cNvSpPr>
            <a:spLocks noGrp="1"/>
          </p:cNvSpPr>
          <p:nvPr>
            <p:ph type="pic" sz="quarter" idx="18" hasCustomPrompt="1"/>
          </p:nvPr>
        </p:nvSpPr>
        <p:spPr>
          <a:xfrm>
            <a:off x="4674653" y="3623107"/>
            <a:ext cx="2785716" cy="2770089"/>
          </a:xfrm>
          <a:custGeom>
            <a:avLst/>
            <a:gdLst>
              <a:gd name="connsiteX0" fmla="*/ 1137861 w 2785716"/>
              <a:gd name="connsiteY0" fmla="*/ 0 h 2770089"/>
              <a:gd name="connsiteX1" fmla="*/ 2785716 w 2785716"/>
              <a:gd name="connsiteY1" fmla="*/ 1140221 h 2770089"/>
              <a:gd name="connsiteX2" fmla="*/ 1657942 w 2785716"/>
              <a:gd name="connsiteY2" fmla="*/ 2770089 h 2770089"/>
              <a:gd name="connsiteX3" fmla="*/ 1626789 w 2785716"/>
              <a:gd name="connsiteY3" fmla="*/ 2770089 h 2770089"/>
              <a:gd name="connsiteX4" fmla="*/ 0 w 2785716"/>
              <a:gd name="connsiteY4" fmla="*/ 1644444 h 2770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5716" h="2770089">
                <a:moveTo>
                  <a:pt x="1137861" y="0"/>
                </a:moveTo>
                <a:lnTo>
                  <a:pt x="2785716" y="1140221"/>
                </a:lnTo>
                <a:lnTo>
                  <a:pt x="1657942" y="2770089"/>
                </a:lnTo>
                <a:lnTo>
                  <a:pt x="1626789" y="2770089"/>
                </a:lnTo>
                <a:lnTo>
                  <a:pt x="0" y="1644444"/>
                </a:lnTo>
                <a:close/>
              </a:path>
            </a:pathLst>
          </a:custGeom>
          <a:solidFill>
            <a:schemeClr val="bg1">
              <a:lumMod val="95000"/>
            </a:schemeClr>
          </a:solidFill>
        </p:spPr>
        <p:txBody>
          <a:bodyPr wrap="square" anchor="ctr">
            <a:noAutofit/>
          </a:bodyP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19" name="Picture Placeholder 18">
            <a:extLst>
              <a:ext uri="{FF2B5EF4-FFF2-40B4-BE49-F238E27FC236}">
                <a16:creationId xmlns:a16="http://schemas.microsoft.com/office/drawing/2014/main" id="{31F3A08B-34AD-476C-9953-B19BAF7F628C}"/>
              </a:ext>
            </a:extLst>
          </p:cNvPr>
          <p:cNvSpPr>
            <a:spLocks noGrp="1"/>
          </p:cNvSpPr>
          <p:nvPr>
            <p:ph type="pic" sz="quarter" idx="19" hasCustomPrompt="1"/>
          </p:nvPr>
        </p:nvSpPr>
        <p:spPr>
          <a:xfrm>
            <a:off x="8893127" y="1209715"/>
            <a:ext cx="2785716" cy="2784666"/>
          </a:xfrm>
          <a:custGeom>
            <a:avLst/>
            <a:gdLst>
              <a:gd name="connsiteX0" fmla="*/ 1137861 w 2785716"/>
              <a:gd name="connsiteY0" fmla="*/ 0 h 2784666"/>
              <a:gd name="connsiteX1" fmla="*/ 2785716 w 2785716"/>
              <a:gd name="connsiteY1" fmla="*/ 1140221 h 2784666"/>
              <a:gd name="connsiteX2" fmla="*/ 1647855 w 2785716"/>
              <a:gd name="connsiteY2" fmla="*/ 2784666 h 2784666"/>
              <a:gd name="connsiteX3" fmla="*/ 0 w 2785716"/>
              <a:gd name="connsiteY3" fmla="*/ 1644444 h 2784666"/>
            </a:gdLst>
            <a:ahLst/>
            <a:cxnLst>
              <a:cxn ang="0">
                <a:pos x="connsiteX0" y="connsiteY0"/>
              </a:cxn>
              <a:cxn ang="0">
                <a:pos x="connsiteX1" y="connsiteY1"/>
              </a:cxn>
              <a:cxn ang="0">
                <a:pos x="connsiteX2" y="connsiteY2"/>
              </a:cxn>
              <a:cxn ang="0">
                <a:pos x="connsiteX3" y="connsiteY3"/>
              </a:cxn>
            </a:cxnLst>
            <a:rect l="l" t="t" r="r" b="b"/>
            <a:pathLst>
              <a:path w="2785716" h="2784666">
                <a:moveTo>
                  <a:pt x="1137861" y="0"/>
                </a:moveTo>
                <a:lnTo>
                  <a:pt x="2785716" y="1140221"/>
                </a:lnTo>
                <a:lnTo>
                  <a:pt x="1647855" y="2784666"/>
                </a:lnTo>
                <a:lnTo>
                  <a:pt x="0" y="1644444"/>
                </a:lnTo>
                <a:close/>
              </a:path>
            </a:pathLst>
          </a:custGeom>
          <a:solidFill>
            <a:schemeClr val="bg1">
              <a:lumMod val="95000"/>
            </a:schemeClr>
          </a:solidFill>
        </p:spPr>
        <p:txBody>
          <a:bodyPr wrap="square" anchor="ctr">
            <a:noAutofit/>
          </a:bodyP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18" name="Picture Placeholder 17">
            <a:extLst>
              <a:ext uri="{FF2B5EF4-FFF2-40B4-BE49-F238E27FC236}">
                <a16:creationId xmlns:a16="http://schemas.microsoft.com/office/drawing/2014/main" id="{164DE5B1-7A92-485E-BF4B-DC34DB0ECFFE}"/>
              </a:ext>
            </a:extLst>
          </p:cNvPr>
          <p:cNvSpPr>
            <a:spLocks noGrp="1"/>
          </p:cNvSpPr>
          <p:nvPr>
            <p:ph type="pic" sz="quarter" idx="20" hasCustomPrompt="1"/>
          </p:nvPr>
        </p:nvSpPr>
        <p:spPr>
          <a:xfrm>
            <a:off x="5877439" y="1833693"/>
            <a:ext cx="2785716" cy="2784666"/>
          </a:xfrm>
          <a:custGeom>
            <a:avLst/>
            <a:gdLst>
              <a:gd name="connsiteX0" fmla="*/ 1137861 w 2785716"/>
              <a:gd name="connsiteY0" fmla="*/ 0 h 2784666"/>
              <a:gd name="connsiteX1" fmla="*/ 2785716 w 2785716"/>
              <a:gd name="connsiteY1" fmla="*/ 1140221 h 2784666"/>
              <a:gd name="connsiteX2" fmla="*/ 1647855 w 2785716"/>
              <a:gd name="connsiteY2" fmla="*/ 2784666 h 2784666"/>
              <a:gd name="connsiteX3" fmla="*/ 0 w 2785716"/>
              <a:gd name="connsiteY3" fmla="*/ 1644444 h 2784666"/>
            </a:gdLst>
            <a:ahLst/>
            <a:cxnLst>
              <a:cxn ang="0">
                <a:pos x="connsiteX0" y="connsiteY0"/>
              </a:cxn>
              <a:cxn ang="0">
                <a:pos x="connsiteX1" y="connsiteY1"/>
              </a:cxn>
              <a:cxn ang="0">
                <a:pos x="connsiteX2" y="connsiteY2"/>
              </a:cxn>
              <a:cxn ang="0">
                <a:pos x="connsiteX3" y="connsiteY3"/>
              </a:cxn>
            </a:cxnLst>
            <a:rect l="l" t="t" r="r" b="b"/>
            <a:pathLst>
              <a:path w="2785716" h="2784666">
                <a:moveTo>
                  <a:pt x="1137861" y="0"/>
                </a:moveTo>
                <a:lnTo>
                  <a:pt x="2785716" y="1140221"/>
                </a:lnTo>
                <a:lnTo>
                  <a:pt x="1647855" y="2784666"/>
                </a:lnTo>
                <a:lnTo>
                  <a:pt x="0" y="1644444"/>
                </a:lnTo>
                <a:close/>
              </a:path>
            </a:pathLst>
          </a:custGeom>
          <a:solidFill>
            <a:schemeClr val="bg1">
              <a:lumMod val="95000"/>
            </a:schemeClr>
          </a:solidFill>
        </p:spPr>
        <p:txBody>
          <a:bodyPr wrap="square" anchor="ctr">
            <a:noAutofit/>
          </a:bodyP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6" name="Freeform: Shape 5">
            <a:extLst>
              <a:ext uri="{FF2B5EF4-FFF2-40B4-BE49-F238E27FC236}">
                <a16:creationId xmlns:a16="http://schemas.microsoft.com/office/drawing/2014/main" id="{D6D283E2-312F-41C5-9422-DB6C85B4455D}"/>
              </a:ext>
            </a:extLst>
          </p:cNvPr>
          <p:cNvSpPr/>
          <p:nvPr userDrawn="1"/>
        </p:nvSpPr>
        <p:spPr>
          <a:xfrm flipH="1">
            <a:off x="9483952" y="2398143"/>
            <a:ext cx="2708047" cy="3413083"/>
          </a:xfrm>
          <a:custGeom>
            <a:avLst/>
            <a:gdLst>
              <a:gd name="connsiteX0" fmla="*/ 0 w 2708047"/>
              <a:gd name="connsiteY0" fmla="*/ 0 h 3335839"/>
              <a:gd name="connsiteX1" fmla="*/ 347734 w 2708047"/>
              <a:gd name="connsiteY1" fmla="*/ 0 h 3335839"/>
              <a:gd name="connsiteX2" fmla="*/ 2708047 w 2708047"/>
              <a:gd name="connsiteY2" fmla="*/ 3335839 h 3335839"/>
              <a:gd name="connsiteX3" fmla="*/ 0 w 2708047"/>
              <a:gd name="connsiteY3" fmla="*/ 3335839 h 3335839"/>
            </a:gdLst>
            <a:ahLst/>
            <a:cxnLst>
              <a:cxn ang="0">
                <a:pos x="connsiteX0" y="connsiteY0"/>
              </a:cxn>
              <a:cxn ang="0">
                <a:pos x="connsiteX1" y="connsiteY1"/>
              </a:cxn>
              <a:cxn ang="0">
                <a:pos x="connsiteX2" y="connsiteY2"/>
              </a:cxn>
              <a:cxn ang="0">
                <a:pos x="connsiteX3" y="connsiteY3"/>
              </a:cxn>
            </a:cxnLst>
            <a:rect l="l" t="t" r="r" b="b"/>
            <a:pathLst>
              <a:path w="2708047" h="3335839">
                <a:moveTo>
                  <a:pt x="0" y="0"/>
                </a:moveTo>
                <a:lnTo>
                  <a:pt x="347734" y="0"/>
                </a:lnTo>
                <a:lnTo>
                  <a:pt x="2708047" y="3335839"/>
                </a:lnTo>
                <a:lnTo>
                  <a:pt x="0" y="3335839"/>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B1AAC7CE-37C6-4882-8A2F-D617C7403A00}"/>
              </a:ext>
            </a:extLst>
          </p:cNvPr>
          <p:cNvSpPr/>
          <p:nvPr userDrawn="1"/>
        </p:nvSpPr>
        <p:spPr>
          <a:xfrm flipH="1">
            <a:off x="0" y="1819635"/>
            <a:ext cx="6869544" cy="3399346"/>
          </a:xfrm>
          <a:custGeom>
            <a:avLst/>
            <a:gdLst>
              <a:gd name="connsiteX0" fmla="*/ 6869544 w 6869544"/>
              <a:gd name="connsiteY0" fmla="*/ 0 h 3399346"/>
              <a:gd name="connsiteX1" fmla="*/ 0 w 6869544"/>
              <a:gd name="connsiteY1" fmla="*/ 0 h 3399346"/>
              <a:gd name="connsiteX2" fmla="*/ 2360312 w 6869544"/>
              <a:gd name="connsiteY2" fmla="*/ 3399346 h 3399346"/>
              <a:gd name="connsiteX3" fmla="*/ 6869544 w 6869544"/>
              <a:gd name="connsiteY3" fmla="*/ 3399346 h 3399346"/>
            </a:gdLst>
            <a:ahLst/>
            <a:cxnLst>
              <a:cxn ang="0">
                <a:pos x="connsiteX0" y="connsiteY0"/>
              </a:cxn>
              <a:cxn ang="0">
                <a:pos x="connsiteX1" y="connsiteY1"/>
              </a:cxn>
              <a:cxn ang="0">
                <a:pos x="connsiteX2" y="connsiteY2"/>
              </a:cxn>
              <a:cxn ang="0">
                <a:pos x="connsiteX3" y="connsiteY3"/>
              </a:cxn>
            </a:cxnLst>
            <a:rect l="l" t="t" r="r" b="b"/>
            <a:pathLst>
              <a:path w="6869544" h="3399346">
                <a:moveTo>
                  <a:pt x="6869544" y="0"/>
                </a:moveTo>
                <a:lnTo>
                  <a:pt x="0" y="0"/>
                </a:lnTo>
                <a:lnTo>
                  <a:pt x="2360312" y="3399346"/>
                </a:lnTo>
                <a:lnTo>
                  <a:pt x="6869544" y="3399346"/>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525733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4952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ABD26266-8DF8-4F9E-8108-90547D7F6DB4}"/>
              </a:ext>
            </a:extLst>
          </p:cNvPr>
          <p:cNvGrpSpPr/>
          <p:nvPr userDrawn="1"/>
        </p:nvGrpSpPr>
        <p:grpSpPr>
          <a:xfrm>
            <a:off x="9613650" y="2003247"/>
            <a:ext cx="2578350" cy="4052320"/>
            <a:chOff x="9508727" y="2147107"/>
            <a:chExt cx="2683273" cy="4217224"/>
          </a:xfrm>
        </p:grpSpPr>
        <p:sp>
          <p:nvSpPr>
            <p:cNvPr id="11" name="Freeform: Shape 10">
              <a:extLst>
                <a:ext uri="{FF2B5EF4-FFF2-40B4-BE49-F238E27FC236}">
                  <a16:creationId xmlns:a16="http://schemas.microsoft.com/office/drawing/2014/main" id="{27F633FE-376E-404F-91E4-885447763090}"/>
                </a:ext>
              </a:extLst>
            </p:cNvPr>
            <p:cNvSpPr/>
            <p:nvPr/>
          </p:nvSpPr>
          <p:spPr>
            <a:xfrm>
              <a:off x="11381596" y="5780548"/>
              <a:ext cx="810404" cy="583783"/>
            </a:xfrm>
            <a:custGeom>
              <a:avLst/>
              <a:gdLst>
                <a:gd name="connsiteX0" fmla="*/ 267669 w 810404"/>
                <a:gd name="connsiteY0" fmla="*/ 0 h 583783"/>
                <a:gd name="connsiteX1" fmla="*/ 769357 w 810404"/>
                <a:gd name="connsiteY1" fmla="*/ 0 h 583783"/>
                <a:gd name="connsiteX2" fmla="*/ 805844 w 810404"/>
                <a:gd name="connsiteY2" fmla="*/ 0 h 583783"/>
                <a:gd name="connsiteX3" fmla="*/ 810404 w 810404"/>
                <a:gd name="connsiteY3" fmla="*/ 0 h 583783"/>
                <a:gd name="connsiteX4" fmla="*/ 810404 w 810404"/>
                <a:gd name="connsiteY4" fmla="*/ 583783 h 583783"/>
                <a:gd name="connsiteX5" fmla="*/ 805844 w 810404"/>
                <a:gd name="connsiteY5" fmla="*/ 583783 h 583783"/>
                <a:gd name="connsiteX6" fmla="*/ 769357 w 810404"/>
                <a:gd name="connsiteY6" fmla="*/ 583783 h 583783"/>
                <a:gd name="connsiteX7" fmla="*/ 170371 w 810404"/>
                <a:gd name="connsiteY7" fmla="*/ 583783 h 583783"/>
                <a:gd name="connsiteX8" fmla="*/ 152128 w 810404"/>
                <a:gd name="connsiteY8" fmla="*/ 367906 h 583783"/>
                <a:gd name="connsiteX9" fmla="*/ 267669 w 810404"/>
                <a:gd name="connsiteY9" fmla="*/ 0 h 583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0404" h="583783">
                  <a:moveTo>
                    <a:pt x="267669" y="0"/>
                  </a:moveTo>
                  <a:lnTo>
                    <a:pt x="769357" y="0"/>
                  </a:lnTo>
                  <a:lnTo>
                    <a:pt x="805844" y="0"/>
                  </a:lnTo>
                  <a:lnTo>
                    <a:pt x="810404" y="0"/>
                  </a:lnTo>
                  <a:lnTo>
                    <a:pt x="810404" y="583783"/>
                  </a:lnTo>
                  <a:lnTo>
                    <a:pt x="805844" y="583783"/>
                  </a:lnTo>
                  <a:cubicBezTo>
                    <a:pt x="805844" y="583783"/>
                    <a:pt x="793682" y="583783"/>
                    <a:pt x="769357" y="583783"/>
                  </a:cubicBezTo>
                  <a:cubicBezTo>
                    <a:pt x="675101" y="583783"/>
                    <a:pt x="413614" y="583783"/>
                    <a:pt x="170371" y="583783"/>
                  </a:cubicBezTo>
                  <a:cubicBezTo>
                    <a:pt x="-133682" y="583783"/>
                    <a:pt x="39629" y="483446"/>
                    <a:pt x="152128" y="367906"/>
                  </a:cubicBezTo>
                  <a:cubicBezTo>
                    <a:pt x="264629" y="249324"/>
                    <a:pt x="267669" y="0"/>
                    <a:pt x="267669" y="0"/>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wrap="square" rtlCol="0" anchor="ctr">
              <a:noAutofit/>
            </a:bodyPr>
            <a:lstStyle/>
            <a:p>
              <a:endParaRPr lang="en-US"/>
            </a:p>
          </p:txBody>
        </p:sp>
        <p:sp>
          <p:nvSpPr>
            <p:cNvPr id="12" name="Freeform: Shape 11">
              <a:extLst>
                <a:ext uri="{FF2B5EF4-FFF2-40B4-BE49-F238E27FC236}">
                  <a16:creationId xmlns:a16="http://schemas.microsoft.com/office/drawing/2014/main" id="{400AA72A-9E73-4E92-9A24-FC8789F6DFA4}"/>
                </a:ext>
              </a:extLst>
            </p:cNvPr>
            <p:cNvSpPr/>
            <p:nvPr/>
          </p:nvSpPr>
          <p:spPr>
            <a:xfrm>
              <a:off x="9508727" y="2147107"/>
              <a:ext cx="2683273" cy="3642562"/>
            </a:xfrm>
            <a:custGeom>
              <a:avLst/>
              <a:gdLst>
                <a:gd name="connsiteX0" fmla="*/ 170270 w 2683273"/>
                <a:gd name="connsiteY0" fmla="*/ 0 h 3642562"/>
                <a:gd name="connsiteX1" fmla="*/ 2645266 w 2683273"/>
                <a:gd name="connsiteY1" fmla="*/ 0 h 3642562"/>
                <a:gd name="connsiteX2" fmla="*/ 2683273 w 2683273"/>
                <a:gd name="connsiteY2" fmla="*/ 0 h 3642562"/>
                <a:gd name="connsiteX3" fmla="*/ 2683273 w 2683273"/>
                <a:gd name="connsiteY3" fmla="*/ 3642562 h 3642562"/>
                <a:gd name="connsiteX4" fmla="*/ 155068 w 2683273"/>
                <a:gd name="connsiteY4" fmla="*/ 3642562 h 3642562"/>
                <a:gd name="connsiteX5" fmla="*/ 0 w 2683273"/>
                <a:gd name="connsiteY5" fmla="*/ 3469251 h 3642562"/>
                <a:gd name="connsiteX6" fmla="*/ 0 w 2683273"/>
                <a:gd name="connsiteY6" fmla="*/ 170270 h 3642562"/>
                <a:gd name="connsiteX7" fmla="*/ 170270 w 2683273"/>
                <a:gd name="connsiteY7" fmla="*/ 0 h 3642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83273" h="3642562">
                  <a:moveTo>
                    <a:pt x="170270" y="0"/>
                  </a:moveTo>
                  <a:lnTo>
                    <a:pt x="2645266" y="0"/>
                  </a:lnTo>
                  <a:lnTo>
                    <a:pt x="2683273" y="0"/>
                  </a:lnTo>
                  <a:lnTo>
                    <a:pt x="2683273" y="3642562"/>
                  </a:lnTo>
                  <a:lnTo>
                    <a:pt x="155068" y="3642562"/>
                  </a:lnTo>
                  <a:cubicBezTo>
                    <a:pt x="69933" y="3642562"/>
                    <a:pt x="0" y="3566549"/>
                    <a:pt x="0" y="3469251"/>
                  </a:cubicBezTo>
                  <a:lnTo>
                    <a:pt x="0" y="170270"/>
                  </a:lnTo>
                  <a:cubicBezTo>
                    <a:pt x="0" y="72973"/>
                    <a:pt x="82095" y="0"/>
                    <a:pt x="170270" y="0"/>
                  </a:cubicBezTo>
                  <a:close/>
                </a:path>
              </a:pathLst>
            </a:custGeom>
            <a:solidFill>
              <a:srgbClr val="999999"/>
            </a:solidFill>
            <a:ln w="9525" cap="flat">
              <a:noFill/>
              <a:prstDash val="solid"/>
              <a:miter/>
            </a:ln>
          </p:spPr>
          <p:txBody>
            <a:bodyPr wrap="square" rtlCol="0" anchor="ctr">
              <a:noAutofit/>
            </a:bodyPr>
            <a:lstStyle/>
            <a:p>
              <a:endParaRPr lang="en-US" dirty="0"/>
            </a:p>
          </p:txBody>
        </p:sp>
        <p:sp>
          <p:nvSpPr>
            <p:cNvPr id="13" name="Freeform: Shape 12">
              <a:extLst>
                <a:ext uri="{FF2B5EF4-FFF2-40B4-BE49-F238E27FC236}">
                  <a16:creationId xmlns:a16="http://schemas.microsoft.com/office/drawing/2014/main" id="{46BD5C51-A833-433E-BB70-71DFE09A603C}"/>
                </a:ext>
              </a:extLst>
            </p:cNvPr>
            <p:cNvSpPr/>
            <p:nvPr/>
          </p:nvSpPr>
          <p:spPr>
            <a:xfrm>
              <a:off x="9536092" y="2177513"/>
              <a:ext cx="2655908" cy="3195604"/>
            </a:xfrm>
            <a:custGeom>
              <a:avLst/>
              <a:gdLst>
                <a:gd name="connsiteX0" fmla="*/ 170270 w 2655908"/>
                <a:gd name="connsiteY0" fmla="*/ 0 h 3195604"/>
                <a:gd name="connsiteX1" fmla="*/ 2623983 w 2655908"/>
                <a:gd name="connsiteY1" fmla="*/ 0 h 3195604"/>
                <a:gd name="connsiteX2" fmla="*/ 2655908 w 2655908"/>
                <a:gd name="connsiteY2" fmla="*/ 0 h 3195604"/>
                <a:gd name="connsiteX3" fmla="*/ 2655908 w 2655908"/>
                <a:gd name="connsiteY3" fmla="*/ 3195604 h 3195604"/>
                <a:gd name="connsiteX4" fmla="*/ 0 w 2655908"/>
                <a:gd name="connsiteY4" fmla="*/ 3195604 h 3195604"/>
                <a:gd name="connsiteX5" fmla="*/ 0 w 2655908"/>
                <a:gd name="connsiteY5" fmla="*/ 148987 h 3195604"/>
                <a:gd name="connsiteX6" fmla="*/ 170270 w 2655908"/>
                <a:gd name="connsiteY6" fmla="*/ 0 h 3195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5908" h="3195604">
                  <a:moveTo>
                    <a:pt x="170270" y="0"/>
                  </a:moveTo>
                  <a:lnTo>
                    <a:pt x="2623983" y="0"/>
                  </a:lnTo>
                  <a:lnTo>
                    <a:pt x="2655908" y="0"/>
                  </a:lnTo>
                  <a:lnTo>
                    <a:pt x="2655908" y="3195604"/>
                  </a:lnTo>
                  <a:lnTo>
                    <a:pt x="0" y="3195604"/>
                  </a:lnTo>
                  <a:lnTo>
                    <a:pt x="0" y="148987"/>
                  </a:lnTo>
                  <a:cubicBezTo>
                    <a:pt x="0" y="60811"/>
                    <a:pt x="82095" y="0"/>
                    <a:pt x="170270" y="0"/>
                  </a:cubicBezTo>
                  <a:close/>
                </a:path>
              </a:pathLst>
            </a:custGeom>
            <a:solidFill>
              <a:srgbClr val="231F20"/>
            </a:solidFill>
            <a:ln w="9525" cap="flat">
              <a:noFill/>
              <a:prstDash val="solid"/>
              <a:miter/>
            </a:ln>
          </p:spPr>
          <p:txBody>
            <a:bodyPr wrap="square" rtlCol="0" anchor="ctr">
              <a:noAutofit/>
            </a:bodyPr>
            <a:lstStyle/>
            <a:p>
              <a:endParaRPr lang="en-US" dirty="0"/>
            </a:p>
          </p:txBody>
        </p:sp>
        <p:sp>
          <p:nvSpPr>
            <p:cNvPr id="14" name="Freeform: Shape 13">
              <a:extLst>
                <a:ext uri="{FF2B5EF4-FFF2-40B4-BE49-F238E27FC236}">
                  <a16:creationId xmlns:a16="http://schemas.microsoft.com/office/drawing/2014/main" id="{F38E9B8E-66AA-4D07-8C4F-4CA5F0182522}"/>
                </a:ext>
              </a:extLst>
            </p:cNvPr>
            <p:cNvSpPr/>
            <p:nvPr/>
          </p:nvSpPr>
          <p:spPr>
            <a:xfrm>
              <a:off x="11384738" y="6312642"/>
              <a:ext cx="807262" cy="48649"/>
            </a:xfrm>
            <a:custGeom>
              <a:avLst/>
              <a:gdLst>
                <a:gd name="connsiteX0" fmla="*/ 0 w 807262"/>
                <a:gd name="connsiteY0" fmla="*/ 0 h 48649"/>
                <a:gd name="connsiteX1" fmla="*/ 807262 w 807262"/>
                <a:gd name="connsiteY1" fmla="*/ 0 h 48649"/>
                <a:gd name="connsiteX2" fmla="*/ 807262 w 807262"/>
                <a:gd name="connsiteY2" fmla="*/ 48649 h 48649"/>
                <a:gd name="connsiteX3" fmla="*/ 799662 w 807262"/>
                <a:gd name="connsiteY3" fmla="*/ 48649 h 48649"/>
                <a:gd name="connsiteX4" fmla="*/ 772297 w 807262"/>
                <a:gd name="connsiteY4" fmla="*/ 48649 h 48649"/>
                <a:gd name="connsiteX5" fmla="*/ 173311 w 807262"/>
                <a:gd name="connsiteY5" fmla="*/ 48649 h 48649"/>
                <a:gd name="connsiteX6" fmla="*/ 0 w 807262"/>
                <a:gd name="connsiteY6" fmla="*/ 6081 h 48649"/>
                <a:gd name="connsiteX7" fmla="*/ 0 w 807262"/>
                <a:gd name="connsiteY7" fmla="*/ 3041 h 48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262" h="48649">
                  <a:moveTo>
                    <a:pt x="0" y="0"/>
                  </a:moveTo>
                  <a:lnTo>
                    <a:pt x="807262" y="0"/>
                  </a:lnTo>
                  <a:lnTo>
                    <a:pt x="807262" y="48649"/>
                  </a:lnTo>
                  <a:lnTo>
                    <a:pt x="799662" y="48649"/>
                  </a:lnTo>
                  <a:cubicBezTo>
                    <a:pt x="793581" y="48649"/>
                    <a:pt x="784459" y="48649"/>
                    <a:pt x="772297" y="48649"/>
                  </a:cubicBezTo>
                  <a:cubicBezTo>
                    <a:pt x="678039" y="48649"/>
                    <a:pt x="416553" y="48649"/>
                    <a:pt x="173311" y="48649"/>
                  </a:cubicBezTo>
                  <a:cubicBezTo>
                    <a:pt x="48648" y="48649"/>
                    <a:pt x="0" y="36487"/>
                    <a:pt x="0" y="6081"/>
                  </a:cubicBezTo>
                  <a:cubicBezTo>
                    <a:pt x="0" y="6081"/>
                    <a:pt x="0" y="6081"/>
                    <a:pt x="0" y="3041"/>
                  </a:cubicBezTo>
                  <a:close/>
                </a:path>
              </a:pathLst>
            </a:custGeom>
            <a:solidFill>
              <a:schemeClr val="tx1">
                <a:lumMod val="50000"/>
                <a:lumOff val="50000"/>
              </a:schemeClr>
            </a:solidFill>
            <a:ln w="9525" cap="flat">
              <a:noFill/>
              <a:prstDash val="solid"/>
              <a:miter/>
            </a:ln>
          </p:spPr>
          <p:txBody>
            <a:bodyPr wrap="square" rtlCol="0" anchor="ctr">
              <a:noAutofit/>
            </a:bodyPr>
            <a:lstStyle/>
            <a:p>
              <a:endParaRPr lang="en-US" dirty="0"/>
            </a:p>
          </p:txBody>
        </p:sp>
        <p:sp>
          <p:nvSpPr>
            <p:cNvPr id="15" name="Freeform: Shape 14">
              <a:extLst>
                <a:ext uri="{FF2B5EF4-FFF2-40B4-BE49-F238E27FC236}">
                  <a16:creationId xmlns:a16="http://schemas.microsoft.com/office/drawing/2014/main" id="{3BC8E66A-1394-4D3C-B2E0-334A1F599DAF}"/>
                </a:ext>
              </a:extLst>
            </p:cNvPr>
            <p:cNvSpPr/>
            <p:nvPr/>
          </p:nvSpPr>
          <p:spPr>
            <a:xfrm>
              <a:off x="9536092" y="5379197"/>
              <a:ext cx="2655908" cy="395270"/>
            </a:xfrm>
            <a:custGeom>
              <a:avLst/>
              <a:gdLst>
                <a:gd name="connsiteX0" fmla="*/ 0 w 2655908"/>
                <a:gd name="connsiteY0" fmla="*/ 0 h 395270"/>
                <a:gd name="connsiteX1" fmla="*/ 2655908 w 2655908"/>
                <a:gd name="connsiteY1" fmla="*/ 0 h 395270"/>
                <a:gd name="connsiteX2" fmla="*/ 2655908 w 2655908"/>
                <a:gd name="connsiteY2" fmla="*/ 395270 h 395270"/>
                <a:gd name="connsiteX3" fmla="*/ 2623983 w 2655908"/>
                <a:gd name="connsiteY3" fmla="*/ 395270 h 395270"/>
                <a:gd name="connsiteX4" fmla="*/ 170270 w 2655908"/>
                <a:gd name="connsiteY4" fmla="*/ 395270 h 395270"/>
                <a:gd name="connsiteX5" fmla="*/ 0 w 2655908"/>
                <a:gd name="connsiteY5" fmla="*/ 246284 h 395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55908" h="395270">
                  <a:moveTo>
                    <a:pt x="0" y="0"/>
                  </a:moveTo>
                  <a:lnTo>
                    <a:pt x="2655908" y="0"/>
                  </a:lnTo>
                  <a:lnTo>
                    <a:pt x="2655908" y="395270"/>
                  </a:lnTo>
                  <a:lnTo>
                    <a:pt x="2623983" y="395270"/>
                  </a:lnTo>
                  <a:lnTo>
                    <a:pt x="170270" y="395270"/>
                  </a:lnTo>
                  <a:cubicBezTo>
                    <a:pt x="82095" y="395270"/>
                    <a:pt x="0" y="322297"/>
                    <a:pt x="0" y="246284"/>
                  </a:cubicBezTo>
                  <a:close/>
                </a:path>
              </a:pathLst>
            </a:custGeom>
            <a:solidFill>
              <a:schemeClr val="bg1">
                <a:lumMod val="75000"/>
              </a:schemeClr>
            </a:solidFill>
            <a:ln w="9525"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BD4802E1-A5FC-45E8-8180-8E940D832B5F}"/>
                </a:ext>
              </a:extLst>
            </p:cNvPr>
            <p:cNvSpPr/>
            <p:nvPr/>
          </p:nvSpPr>
          <p:spPr>
            <a:xfrm>
              <a:off x="9711093" y="2388830"/>
              <a:ext cx="2480907" cy="2797293"/>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92825B71-4111-4DEB-8EF4-3C86689A682C}"/>
                </a:ext>
              </a:extLst>
            </p:cNvPr>
            <p:cNvSpPr/>
            <p:nvPr/>
          </p:nvSpPr>
          <p:spPr>
            <a:xfrm>
              <a:off x="10791316" y="2439610"/>
              <a:ext cx="1400684" cy="2776919"/>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8" name="Rectangle 17">
            <a:extLst>
              <a:ext uri="{FF2B5EF4-FFF2-40B4-BE49-F238E27FC236}">
                <a16:creationId xmlns:a16="http://schemas.microsoft.com/office/drawing/2014/main" id="{23A80384-9207-4A80-9B70-A1F7CDE8F6C3}"/>
              </a:ext>
            </a:extLst>
          </p:cNvPr>
          <p:cNvSpPr/>
          <p:nvPr userDrawn="1"/>
        </p:nvSpPr>
        <p:spPr>
          <a:xfrm>
            <a:off x="0" y="2"/>
            <a:ext cx="12192000" cy="188044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solidFill>
                <a:schemeClr val="bg1"/>
              </a:solidFill>
            </a:endParaRPr>
          </a:p>
        </p:txBody>
      </p:sp>
      <p:sp>
        <p:nvSpPr>
          <p:cNvPr id="19" name="Oval 18">
            <a:extLst>
              <a:ext uri="{FF2B5EF4-FFF2-40B4-BE49-F238E27FC236}">
                <a16:creationId xmlns:a16="http://schemas.microsoft.com/office/drawing/2014/main" id="{4C416A75-B8CF-4929-BC37-2BBFEDC80AA1}"/>
              </a:ext>
            </a:extLst>
          </p:cNvPr>
          <p:cNvSpPr/>
          <p:nvPr userDrawn="1"/>
        </p:nvSpPr>
        <p:spPr>
          <a:xfrm>
            <a:off x="5466000" y="1233032"/>
            <a:ext cx="1260000" cy="1260000"/>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1" name="Oval 9">
            <a:extLst>
              <a:ext uri="{FF2B5EF4-FFF2-40B4-BE49-F238E27FC236}">
                <a16:creationId xmlns:a16="http://schemas.microsoft.com/office/drawing/2014/main" id="{01AED590-6033-41B9-B612-A655FC2D2471}"/>
              </a:ext>
            </a:extLst>
          </p:cNvPr>
          <p:cNvSpPr/>
          <p:nvPr userDrawn="1"/>
        </p:nvSpPr>
        <p:spPr>
          <a:xfrm>
            <a:off x="6714751" y="3743880"/>
            <a:ext cx="2520000" cy="252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2" name="Picture Placeholder 2">
            <a:extLst>
              <a:ext uri="{FF2B5EF4-FFF2-40B4-BE49-F238E27FC236}">
                <a16:creationId xmlns:a16="http://schemas.microsoft.com/office/drawing/2014/main" id="{4BA74944-B383-469B-9810-16FAA4736103}"/>
              </a:ext>
            </a:extLst>
          </p:cNvPr>
          <p:cNvSpPr>
            <a:spLocks noGrp="1"/>
          </p:cNvSpPr>
          <p:nvPr>
            <p:ph type="pic" idx="10" hasCustomPrompt="1"/>
          </p:nvPr>
        </p:nvSpPr>
        <p:spPr>
          <a:xfrm>
            <a:off x="9745813" y="2221239"/>
            <a:ext cx="2446188" cy="2736814"/>
          </a:xfrm>
          <a:prstGeom prst="rect">
            <a:avLst/>
          </a:prstGeom>
          <a:solidFill>
            <a:schemeClr val="bg1">
              <a:lumMod val="95000"/>
            </a:schemeClr>
          </a:solidFill>
          <a:ln w="127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grpSp>
        <p:nvGrpSpPr>
          <p:cNvPr id="23" name="Group 20">
            <a:extLst>
              <a:ext uri="{FF2B5EF4-FFF2-40B4-BE49-F238E27FC236}">
                <a16:creationId xmlns:a16="http://schemas.microsoft.com/office/drawing/2014/main" id="{73844864-235F-4E14-9FBA-EB17CB8C013A}"/>
              </a:ext>
            </a:extLst>
          </p:cNvPr>
          <p:cNvGrpSpPr/>
          <p:nvPr userDrawn="1"/>
        </p:nvGrpSpPr>
        <p:grpSpPr>
          <a:xfrm>
            <a:off x="7019112" y="2341950"/>
            <a:ext cx="1890758" cy="3323854"/>
            <a:chOff x="445712" y="1449040"/>
            <a:chExt cx="2113018" cy="3924176"/>
          </a:xfrm>
        </p:grpSpPr>
        <p:sp>
          <p:nvSpPr>
            <p:cNvPr id="24" name="Rounded Rectangle 21">
              <a:extLst>
                <a:ext uri="{FF2B5EF4-FFF2-40B4-BE49-F238E27FC236}">
                  <a16:creationId xmlns:a16="http://schemas.microsoft.com/office/drawing/2014/main" id="{A0C7D66C-8C6F-4B9E-8DC1-072BF2073C6A}"/>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25" name="Rectangle 22">
              <a:extLst>
                <a:ext uri="{FF2B5EF4-FFF2-40B4-BE49-F238E27FC236}">
                  <a16:creationId xmlns:a16="http://schemas.microsoft.com/office/drawing/2014/main" id="{764ECC13-9256-4F74-B289-1001D8F2747F}"/>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26" name="Group 23">
              <a:extLst>
                <a:ext uri="{FF2B5EF4-FFF2-40B4-BE49-F238E27FC236}">
                  <a16:creationId xmlns:a16="http://schemas.microsoft.com/office/drawing/2014/main" id="{808E2BAA-465D-4C79-8B44-51C252EE8A0B}"/>
                </a:ext>
              </a:extLst>
            </p:cNvPr>
            <p:cNvGrpSpPr/>
            <p:nvPr userDrawn="1"/>
          </p:nvGrpSpPr>
          <p:grpSpPr>
            <a:xfrm>
              <a:off x="1407705" y="5045834"/>
              <a:ext cx="211967" cy="211967"/>
              <a:chOff x="1549420" y="5712364"/>
              <a:chExt cx="312583" cy="312583"/>
            </a:xfrm>
          </p:grpSpPr>
          <p:sp>
            <p:nvSpPr>
              <p:cNvPr id="27" name="Oval 24">
                <a:extLst>
                  <a:ext uri="{FF2B5EF4-FFF2-40B4-BE49-F238E27FC236}">
                    <a16:creationId xmlns:a16="http://schemas.microsoft.com/office/drawing/2014/main" id="{2402E4F7-C37D-4790-B616-737E2810F7FC}"/>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8" name="Rounded Rectangle 25">
                <a:extLst>
                  <a:ext uri="{FF2B5EF4-FFF2-40B4-BE49-F238E27FC236}">
                    <a16:creationId xmlns:a16="http://schemas.microsoft.com/office/drawing/2014/main" id="{76D07C3D-86F4-43C7-B719-BBBFD744E107}"/>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29" name="Picture Placeholder 2">
            <a:extLst>
              <a:ext uri="{FF2B5EF4-FFF2-40B4-BE49-F238E27FC236}">
                <a16:creationId xmlns:a16="http://schemas.microsoft.com/office/drawing/2014/main" id="{1B67B68D-FEC5-42A8-B837-0016014A5CE9}"/>
              </a:ext>
            </a:extLst>
          </p:cNvPr>
          <p:cNvSpPr>
            <a:spLocks noGrp="1"/>
          </p:cNvSpPr>
          <p:nvPr>
            <p:ph type="pic" idx="11" hasCustomPrompt="1"/>
          </p:nvPr>
        </p:nvSpPr>
        <p:spPr>
          <a:xfrm>
            <a:off x="7145482" y="2668904"/>
            <a:ext cx="1624041" cy="2663428"/>
          </a:xfrm>
          <a:prstGeom prst="rect">
            <a:avLst/>
          </a:prstGeom>
          <a:solidFill>
            <a:schemeClr val="bg1">
              <a:lumMod val="95000"/>
            </a:schemeClr>
          </a:solidFill>
          <a:ln w="127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30" name="Text Placeholder 9">
            <a:extLst>
              <a:ext uri="{FF2B5EF4-FFF2-40B4-BE49-F238E27FC236}">
                <a16:creationId xmlns:a16="http://schemas.microsoft.com/office/drawing/2014/main" id="{16F402C5-963E-430D-8D32-CCEA9657B818}"/>
              </a:ext>
            </a:extLst>
          </p:cNvPr>
          <p:cNvSpPr>
            <a:spLocks noGrp="1"/>
          </p:cNvSpPr>
          <p:nvPr>
            <p:ph type="body" sz="quarter" idx="12"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0760001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9275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solidFill>
          <a:schemeClr val="accent1"/>
        </a:solidFill>
        <a:effectLst/>
      </p:bgPr>
    </p:bg>
    <p:spTree>
      <p:nvGrpSpPr>
        <p:cNvPr id="1" name=""/>
        <p:cNvGrpSpPr/>
        <p:nvPr/>
      </p:nvGrpSpPr>
      <p:grpSpPr>
        <a:xfrm>
          <a:off x="0" y="0"/>
          <a:ext cx="0" cy="0"/>
          <a:chOff x="0" y="0"/>
          <a:chExt cx="0" cy="0"/>
        </a:xfrm>
      </p:grpSpPr>
      <p:sp>
        <p:nvSpPr>
          <p:cNvPr id="2" name="Picture Placeholder 22">
            <a:extLst>
              <a:ext uri="{FF2B5EF4-FFF2-40B4-BE49-F238E27FC236}">
                <a16:creationId xmlns:a16="http://schemas.microsoft.com/office/drawing/2014/main" id="{E58C46AB-72B0-452F-8968-7F13D6C69330}"/>
              </a:ext>
            </a:extLst>
          </p:cNvPr>
          <p:cNvSpPr>
            <a:spLocks noGrp="1"/>
          </p:cNvSpPr>
          <p:nvPr>
            <p:ph type="pic" sz="quarter" idx="10" hasCustomPrompt="1"/>
          </p:nvPr>
        </p:nvSpPr>
        <p:spPr>
          <a:xfrm>
            <a:off x="0" y="1"/>
            <a:ext cx="12192000" cy="6561423"/>
          </a:xfrm>
          <a:custGeom>
            <a:avLst/>
            <a:gdLst>
              <a:gd name="connsiteX0" fmla="*/ 0 w 12192000"/>
              <a:gd name="connsiteY0" fmla="*/ 0 h 6561423"/>
              <a:gd name="connsiteX1" fmla="*/ 12192000 w 12192000"/>
              <a:gd name="connsiteY1" fmla="*/ 0 h 6561423"/>
              <a:gd name="connsiteX2" fmla="*/ 12192000 w 12192000"/>
              <a:gd name="connsiteY2" fmla="*/ 2455328 h 6561423"/>
              <a:gd name="connsiteX3" fmla="*/ 9675392 w 12192000"/>
              <a:gd name="connsiteY3" fmla="*/ 3302886 h 6561423"/>
              <a:gd name="connsiteX4" fmla="*/ 10157317 w 12192000"/>
              <a:gd name="connsiteY4" fmla="*/ 4390513 h 6561423"/>
              <a:gd name="connsiteX5" fmla="*/ 8230254 w 12192000"/>
              <a:gd name="connsiteY5" fmla="*/ 3789588 h 6561423"/>
              <a:gd name="connsiteX6" fmla="*/ 0 w 12192000"/>
              <a:gd name="connsiteY6" fmla="*/ 6561423 h 656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561423">
                <a:moveTo>
                  <a:pt x="0" y="0"/>
                </a:moveTo>
                <a:lnTo>
                  <a:pt x="12192000" y="0"/>
                </a:lnTo>
                <a:lnTo>
                  <a:pt x="12192000" y="2455328"/>
                </a:lnTo>
                <a:lnTo>
                  <a:pt x="9675392" y="3302886"/>
                </a:lnTo>
                <a:lnTo>
                  <a:pt x="10157317" y="4390513"/>
                </a:lnTo>
                <a:lnTo>
                  <a:pt x="8230254" y="3789588"/>
                </a:lnTo>
                <a:lnTo>
                  <a:pt x="0" y="6561423"/>
                </a:lnTo>
                <a:close/>
              </a:path>
            </a:pathLst>
          </a:custGeom>
          <a:solidFill>
            <a:schemeClr val="bg1">
              <a:lumMod val="95000"/>
            </a:schemeClr>
          </a:solidFill>
        </p:spPr>
        <p:txBody>
          <a:bodyPr wrap="square" anchor="ctr">
            <a:noAutofit/>
          </a:bodyP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sz="1200">
                <a:latin typeface="+mn-lt"/>
              </a:defRPr>
            </a:lvl1pPr>
          </a:lstStyle>
          <a:p>
            <a:r>
              <a:rPr lang="en-US" altLang="ko-KR" dirty="0"/>
              <a:t>Your Picture Here And Send To Back</a:t>
            </a:r>
            <a:endParaRPr lang="ko-KR" altLang="en-US" dirty="0"/>
          </a:p>
          <a:p>
            <a:endParaRPr lang="ko-KR" altLang="en-US" dirty="0"/>
          </a:p>
        </p:txBody>
      </p:sp>
    </p:spTree>
    <p:extLst>
      <p:ext uri="{BB962C8B-B14F-4D97-AF65-F5344CB8AC3E}">
        <p14:creationId xmlns:p14="http://schemas.microsoft.com/office/powerpoint/2010/main" val="41018693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34039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0AE252F-2F95-498B-9748-639B6E785753}"/>
              </a:ext>
            </a:extLst>
          </p:cNvPr>
          <p:cNvSpPr/>
          <p:nvPr userDrawn="1"/>
        </p:nvSpPr>
        <p:spPr>
          <a:xfrm>
            <a:off x="360608" y="303727"/>
            <a:ext cx="5520743" cy="62505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3" name="Picture Placeholder 2">
            <a:extLst>
              <a:ext uri="{FF2B5EF4-FFF2-40B4-BE49-F238E27FC236}">
                <a16:creationId xmlns:a16="http://schemas.microsoft.com/office/drawing/2014/main" id="{2000EF3A-BE58-433D-9D14-B9221C51EC72}"/>
              </a:ext>
            </a:extLst>
          </p:cNvPr>
          <p:cNvSpPr>
            <a:spLocks noGrp="1"/>
          </p:cNvSpPr>
          <p:nvPr>
            <p:ph type="pic" idx="16" hasCustomPrompt="1"/>
          </p:nvPr>
        </p:nvSpPr>
        <p:spPr>
          <a:xfrm>
            <a:off x="549499" y="523741"/>
            <a:ext cx="3709115" cy="5855595"/>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462315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89917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8_Images &amp; Conten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p:cNvSpPr/>
          <p:nvPr userDrawn="1"/>
        </p:nvSpPr>
        <p:spPr>
          <a:xfrm>
            <a:off x="0" y="3356993"/>
            <a:ext cx="12192000" cy="35010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8" name="그림 개체 틀 2"/>
          <p:cNvSpPr>
            <a:spLocks noGrp="1"/>
          </p:cNvSpPr>
          <p:nvPr>
            <p:ph type="pic" sz="quarter" idx="10" hasCustomPrompt="1"/>
          </p:nvPr>
        </p:nvSpPr>
        <p:spPr>
          <a:xfrm>
            <a:off x="0" y="0"/>
            <a:ext cx="12192000" cy="3265714"/>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85000"/>
                    <a:lumOff val="15000"/>
                  </a:schemeClr>
                </a:solidFill>
                <a:latin typeface="+mn-lt"/>
                <a:cs typeface="Arial" pitchFamily="34" charset="0"/>
              </a:defRPr>
            </a:lvl1pPr>
          </a:lstStyle>
          <a:p>
            <a:r>
              <a:rPr lang="en-US" altLang="ko-KR" dirty="0"/>
              <a:t>Place Your Picture Here And Send To Back</a:t>
            </a:r>
            <a:endParaRPr lang="ko-KR" altLang="en-US" dirty="0"/>
          </a:p>
        </p:txBody>
      </p:sp>
      <p:sp>
        <p:nvSpPr>
          <p:cNvPr id="20" name="Rectangle 19"/>
          <p:cNvSpPr/>
          <p:nvPr userDrawn="1"/>
        </p:nvSpPr>
        <p:spPr>
          <a:xfrm>
            <a:off x="0" y="3265714"/>
            <a:ext cx="12192000" cy="912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p14="http://schemas.microsoft.com/office/powerpoint/2010/main" val="36651440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6391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14590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89439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32349240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22687257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nteúdo">
    <p:spTree>
      <p:nvGrpSpPr>
        <p:cNvPr id="1" name=""/>
        <p:cNvGrpSpPr/>
        <p:nvPr/>
      </p:nvGrpSpPr>
      <p:grpSpPr>
        <a:xfrm>
          <a:off x="0" y="0"/>
          <a:ext cx="0" cy="0"/>
          <a:chOff x="0" y="0"/>
          <a:chExt cx="0" cy="0"/>
        </a:xfrm>
      </p:grpSpPr>
      <p:pic>
        <p:nvPicPr>
          <p:cNvPr id="2" name="Imagem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4" name="Espaço Reservado para Título 1"/>
          <p:cNvSpPr>
            <a:spLocks noGrp="1"/>
          </p:cNvSpPr>
          <p:nvPr>
            <p:ph type="title"/>
          </p:nvPr>
        </p:nvSpPr>
        <p:spPr>
          <a:xfrm>
            <a:off x="479376" y="-27384"/>
            <a:ext cx="11403597" cy="1143000"/>
          </a:xfrm>
          <a:prstGeom prst="rect">
            <a:avLst/>
          </a:prstGeom>
        </p:spPr>
        <p:txBody>
          <a:bodyPr vert="horz" lIns="91440" tIns="45720" rIns="91440" bIns="45720" rtlCol="0" anchor="ctr">
            <a:noAutofit/>
          </a:bodyPr>
          <a:lstStyle>
            <a:lvl1pPr algn="r">
              <a:defRPr/>
            </a:lvl1pPr>
          </a:lstStyle>
          <a:p>
            <a:r>
              <a:rPr lang="pt-BR" dirty="0"/>
              <a:t>Clique para editar o estilo do título mestre</a:t>
            </a:r>
          </a:p>
        </p:txBody>
      </p:sp>
      <p:sp>
        <p:nvSpPr>
          <p:cNvPr id="6" name="Espaço Reservado para Número de Slide 5"/>
          <p:cNvSpPr>
            <a:spLocks noGrp="1"/>
          </p:cNvSpPr>
          <p:nvPr>
            <p:ph type="sldNum" sz="quarter" idx="12"/>
          </p:nvPr>
        </p:nvSpPr>
        <p:spPr>
          <a:xfrm>
            <a:off x="15811" y="6093296"/>
            <a:ext cx="1165920" cy="365125"/>
          </a:xfrm>
          <a:prstGeom prst="rect">
            <a:avLst/>
          </a:prstGeom>
        </p:spPr>
        <p:txBody>
          <a:bodyPr/>
          <a:lstStyle/>
          <a:p>
            <a:fld id="{B59D1C96-201E-446E-82ED-32B958B88878}" type="slidenum">
              <a:rPr lang="pt-BR" smtClean="0"/>
              <a:pPr/>
              <a:t>‹nº›</a:t>
            </a:fld>
            <a:endParaRPr lang="pt-BR" dirty="0"/>
          </a:p>
        </p:txBody>
      </p:sp>
    </p:spTree>
    <p:extLst>
      <p:ext uri="{BB962C8B-B14F-4D97-AF65-F5344CB8AC3E}">
        <p14:creationId xmlns:p14="http://schemas.microsoft.com/office/powerpoint/2010/main" val="81938560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apa">
    <p:spTree>
      <p:nvGrpSpPr>
        <p:cNvPr id="1" name=""/>
        <p:cNvGrpSpPr/>
        <p:nvPr/>
      </p:nvGrpSpPr>
      <p:grpSpPr>
        <a:xfrm>
          <a:off x="0" y="0"/>
          <a:ext cx="0" cy="0"/>
          <a:chOff x="0" y="0"/>
          <a:chExt cx="0" cy="0"/>
        </a:xfrm>
      </p:grpSpPr>
      <p:pic>
        <p:nvPicPr>
          <p:cNvPr id="3" name="Imagem 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ítulo 1"/>
          <p:cNvSpPr>
            <a:spLocks noGrp="1"/>
          </p:cNvSpPr>
          <p:nvPr>
            <p:ph type="ctrTitle"/>
          </p:nvPr>
        </p:nvSpPr>
        <p:spPr>
          <a:xfrm>
            <a:off x="5663952" y="1988840"/>
            <a:ext cx="6237716" cy="1767468"/>
          </a:xfrm>
          <a:prstGeom prst="rect">
            <a:avLst/>
          </a:prstGeom>
        </p:spPr>
        <p:txBody>
          <a:bodyPr/>
          <a:lstStyle>
            <a:lvl1pPr algn="r">
              <a:defRPr sz="4800" b="1">
                <a:solidFill>
                  <a:schemeClr val="tx1">
                    <a:lumMod val="50000"/>
                    <a:lumOff val="50000"/>
                  </a:schemeClr>
                </a:solidFill>
                <a:latin typeface="+mj-lt"/>
              </a:defRPr>
            </a:lvl1pPr>
          </a:lstStyle>
          <a:p>
            <a:r>
              <a:rPr lang="pt-BR" dirty="0"/>
              <a:t>Clique para editar o estilo do título mestre</a:t>
            </a:r>
          </a:p>
        </p:txBody>
      </p:sp>
      <p:sp>
        <p:nvSpPr>
          <p:cNvPr id="7" name="Espaço Reservado para Texto 8"/>
          <p:cNvSpPr>
            <a:spLocks noGrp="1"/>
          </p:cNvSpPr>
          <p:nvPr>
            <p:ph type="body" sz="quarter" idx="10"/>
          </p:nvPr>
        </p:nvSpPr>
        <p:spPr>
          <a:xfrm>
            <a:off x="5663952" y="3738736"/>
            <a:ext cx="6237716" cy="914400"/>
          </a:xfrm>
          <a:prstGeom prst="rect">
            <a:avLst/>
          </a:prstGeom>
        </p:spPr>
        <p:txBody>
          <a:bodyPr>
            <a:normAutofit/>
          </a:bodyPr>
          <a:lstStyle>
            <a:lvl1pPr marL="0" indent="0" algn="r">
              <a:buNone/>
              <a:defRPr sz="3200"/>
            </a:lvl1pPr>
            <a:lvl2pPr algn="r">
              <a:defRPr/>
            </a:lvl2pPr>
            <a:lvl3pPr algn="r">
              <a:defRPr/>
            </a:lvl3pPr>
            <a:lvl4pPr algn="r">
              <a:defRPr/>
            </a:lvl4pPr>
            <a:lvl5pPr algn="r">
              <a:defRPr/>
            </a:lvl5pPr>
          </a:lstStyle>
          <a:p>
            <a:pPr lvl="0"/>
            <a:endParaRPr lang="pt-BR" dirty="0"/>
          </a:p>
        </p:txBody>
      </p:sp>
    </p:spTree>
    <p:extLst>
      <p:ext uri="{BB962C8B-B14F-4D97-AF65-F5344CB8AC3E}">
        <p14:creationId xmlns:p14="http://schemas.microsoft.com/office/powerpoint/2010/main" val="34719231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echamento">
    <p:spTree>
      <p:nvGrpSpPr>
        <p:cNvPr id="1" name=""/>
        <p:cNvGrpSpPr/>
        <p:nvPr/>
      </p:nvGrpSpPr>
      <p:grpSpPr>
        <a:xfrm>
          <a:off x="0" y="0"/>
          <a:ext cx="0" cy="0"/>
          <a:chOff x="0" y="0"/>
          <a:chExt cx="0" cy="0"/>
        </a:xfrm>
      </p:grpSpPr>
      <p:pic>
        <p:nvPicPr>
          <p:cNvPr id="5" name="Imagem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8410933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echamento - 2">
    <p:spTree>
      <p:nvGrpSpPr>
        <p:cNvPr id="1" name=""/>
        <p:cNvGrpSpPr/>
        <p:nvPr/>
      </p:nvGrpSpPr>
      <p:grpSpPr>
        <a:xfrm>
          <a:off x="0" y="0"/>
          <a:ext cx="0" cy="0"/>
          <a:chOff x="0" y="0"/>
          <a:chExt cx="0" cy="0"/>
        </a:xfrm>
      </p:grpSpPr>
      <p:pic>
        <p:nvPicPr>
          <p:cNvPr id="6" name="Imagem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634053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558577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74458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53167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52900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4" name="Picture Placeholder 2">
            <a:extLst>
              <a:ext uri="{FF2B5EF4-FFF2-40B4-BE49-F238E27FC236}">
                <a16:creationId xmlns:a16="http://schemas.microsoft.com/office/drawing/2014/main" id="{CA1A6E33-8A0F-4192-83F6-2FB90AE8DE70}"/>
              </a:ext>
            </a:extLst>
          </p:cNvPr>
          <p:cNvSpPr>
            <a:spLocks noGrp="1"/>
          </p:cNvSpPr>
          <p:nvPr>
            <p:ph type="pic" idx="15" hasCustomPrompt="1"/>
          </p:nvPr>
        </p:nvSpPr>
        <p:spPr>
          <a:xfrm>
            <a:off x="3650190" y="1769412"/>
            <a:ext cx="2124000" cy="2095028"/>
          </a:xfrm>
          <a:prstGeom prst="rect">
            <a:avLst/>
          </a:prstGeom>
          <a:solidFill>
            <a:schemeClr val="bg1">
              <a:lumMod val="95000"/>
            </a:schemeClr>
          </a:solidFill>
          <a:ln w="1270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5" name="Picture Placeholder 2">
            <a:extLst>
              <a:ext uri="{FF2B5EF4-FFF2-40B4-BE49-F238E27FC236}">
                <a16:creationId xmlns:a16="http://schemas.microsoft.com/office/drawing/2014/main" id="{B7332FD6-4CCE-4EA6-A914-847EA767CDE7}"/>
              </a:ext>
            </a:extLst>
          </p:cNvPr>
          <p:cNvSpPr>
            <a:spLocks noGrp="1"/>
          </p:cNvSpPr>
          <p:nvPr>
            <p:ph type="pic" idx="16" hasCustomPrompt="1"/>
          </p:nvPr>
        </p:nvSpPr>
        <p:spPr>
          <a:xfrm>
            <a:off x="6403397" y="1769412"/>
            <a:ext cx="2124000" cy="2095028"/>
          </a:xfrm>
          <a:prstGeom prst="rect">
            <a:avLst/>
          </a:prstGeom>
          <a:solidFill>
            <a:schemeClr val="bg1">
              <a:lumMod val="95000"/>
            </a:schemeClr>
          </a:solidFill>
          <a:ln w="1270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6" name="Picture Placeholder 2">
            <a:extLst>
              <a:ext uri="{FF2B5EF4-FFF2-40B4-BE49-F238E27FC236}">
                <a16:creationId xmlns:a16="http://schemas.microsoft.com/office/drawing/2014/main" id="{5A41DCAB-7A97-4D72-8703-2A5EBB6B4047}"/>
              </a:ext>
            </a:extLst>
          </p:cNvPr>
          <p:cNvSpPr>
            <a:spLocks noGrp="1"/>
          </p:cNvSpPr>
          <p:nvPr>
            <p:ph type="pic" idx="17" hasCustomPrompt="1"/>
          </p:nvPr>
        </p:nvSpPr>
        <p:spPr>
          <a:xfrm>
            <a:off x="9156603" y="1769412"/>
            <a:ext cx="2124000" cy="2095028"/>
          </a:xfrm>
          <a:prstGeom prst="rect">
            <a:avLst/>
          </a:prstGeom>
          <a:solidFill>
            <a:schemeClr val="bg1">
              <a:lumMod val="95000"/>
            </a:schemeClr>
          </a:solidFill>
          <a:ln w="1270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7" name="Picture Placeholder 2">
            <a:extLst>
              <a:ext uri="{FF2B5EF4-FFF2-40B4-BE49-F238E27FC236}">
                <a16:creationId xmlns:a16="http://schemas.microsoft.com/office/drawing/2014/main" id="{DE59F880-57D5-4D69-ADDA-A3030C94684E}"/>
              </a:ext>
            </a:extLst>
          </p:cNvPr>
          <p:cNvSpPr>
            <a:spLocks noGrp="1"/>
          </p:cNvSpPr>
          <p:nvPr>
            <p:ph type="pic" idx="18" hasCustomPrompt="1"/>
          </p:nvPr>
        </p:nvSpPr>
        <p:spPr>
          <a:xfrm>
            <a:off x="896983" y="1769412"/>
            <a:ext cx="2124000" cy="2095028"/>
          </a:xfrm>
          <a:prstGeom prst="rect">
            <a:avLst/>
          </a:prstGeom>
          <a:solidFill>
            <a:schemeClr val="bg1">
              <a:lumMod val="95000"/>
            </a:schemeClr>
          </a:solidFill>
          <a:ln w="1270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818106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343D5AB-FDE8-4863-8B0B-FF0EDBC68861}"/>
              </a:ext>
            </a:extLst>
          </p:cNvPr>
          <p:cNvSpPr/>
          <p:nvPr userDrawn="1"/>
        </p:nvSpPr>
        <p:spPr>
          <a:xfrm>
            <a:off x="3657599" y="1899950"/>
            <a:ext cx="7513502" cy="329035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A0C96F43-3876-47CC-B363-9FBE2E05752F}"/>
              </a:ext>
            </a:extLst>
          </p:cNvPr>
          <p:cNvSpPr/>
          <p:nvPr userDrawn="1"/>
        </p:nvSpPr>
        <p:spPr>
          <a:xfrm rot="20400000">
            <a:off x="1053734" y="2229400"/>
            <a:ext cx="2882538" cy="3413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4127DCA-3196-491D-86F7-98470FD4534B}"/>
              </a:ext>
            </a:extLst>
          </p:cNvPr>
          <p:cNvSpPr/>
          <p:nvPr userDrawn="1"/>
        </p:nvSpPr>
        <p:spPr>
          <a:xfrm rot="20640000">
            <a:off x="1079861" y="2203273"/>
            <a:ext cx="2882538" cy="34137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0F3D9F4-8CA6-4676-B29C-CF1677EB90FF}"/>
              </a:ext>
            </a:extLst>
          </p:cNvPr>
          <p:cNvSpPr/>
          <p:nvPr userDrawn="1"/>
        </p:nvSpPr>
        <p:spPr>
          <a:xfrm rot="20971299">
            <a:off x="1114697" y="2133601"/>
            <a:ext cx="2882538" cy="3413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그림 개체 틀 2">
            <a:extLst>
              <a:ext uri="{FF2B5EF4-FFF2-40B4-BE49-F238E27FC236}">
                <a16:creationId xmlns:a16="http://schemas.microsoft.com/office/drawing/2014/main" id="{BCD635CC-1412-43AB-9F1C-D19087A8B8A1}"/>
              </a:ext>
            </a:extLst>
          </p:cNvPr>
          <p:cNvSpPr>
            <a:spLocks noGrp="1"/>
          </p:cNvSpPr>
          <p:nvPr>
            <p:ph type="pic" sz="quarter" idx="14" hasCustomPrompt="1"/>
          </p:nvPr>
        </p:nvSpPr>
        <p:spPr>
          <a:xfrm rot="20971299">
            <a:off x="1195968" y="2286619"/>
            <a:ext cx="2598070" cy="235505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3" name="Text Placeholder 9">
            <a:extLst>
              <a:ext uri="{FF2B5EF4-FFF2-40B4-BE49-F238E27FC236}">
                <a16:creationId xmlns:a16="http://schemas.microsoft.com/office/drawing/2014/main" id="{A92F2F0B-AB18-4F91-BFCD-5E07920CEC1B}"/>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749112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96897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6956083"/>
      </p:ext>
    </p:extLst>
  </p:cSld>
  <p:clrMap bg1="lt1" tx1="dk1" bg2="lt2" tx2="dk2" accent1="accent1" accent2="accent2" accent3="accent3" accent4="accent4" accent5="accent5" accent6="accent6" hlink="hlink" folHlink="folHlink"/>
  <p:sldLayoutIdLst>
    <p:sldLayoutId id="2147483666" r:id="rId1"/>
    <p:sldLayoutId id="2147483667"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5519592"/>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 id="2147483689" r:id="rId21"/>
    <p:sldLayoutId id="2147483661" r:id="rId22"/>
    <p:sldLayoutId id="2147483663" r:id="rId23"/>
    <p:sldLayoutId id="2147483664" r:id="rId2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9.png"/><Relationship Id="rId1" Type="http://schemas.openxmlformats.org/officeDocument/2006/relationships/slideLayout" Target="../slideLayouts/slideLayout23.xml"/><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g"/><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03B4C724-0776-4328-8F0A-B72DA1579537}"/>
              </a:ext>
            </a:extLst>
          </p:cNvPr>
          <p:cNvSpPr txBox="1"/>
          <p:nvPr/>
        </p:nvSpPr>
        <p:spPr>
          <a:xfrm>
            <a:off x="6075141" y="3986219"/>
            <a:ext cx="5741457" cy="1754326"/>
          </a:xfrm>
          <a:prstGeom prst="rect">
            <a:avLst/>
          </a:prstGeom>
          <a:noFill/>
        </p:spPr>
        <p:txBody>
          <a:bodyPr wrap="square" rtlCol="0" anchor="ct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err="1">
                <a:ln>
                  <a:noFill/>
                </a:ln>
                <a:solidFill>
                  <a:prstClr val="black"/>
                </a:solidFill>
                <a:effectLst/>
                <a:uLnTx/>
                <a:uFillTx/>
                <a:latin typeface="Calibri Light" panose="020F0302020204030204"/>
                <a:ea typeface="+mn-ea"/>
                <a:cs typeface="+mn-cs"/>
              </a:rPr>
              <a:t>Aquiteturas</a:t>
            </a:r>
            <a:r>
              <a:rPr kumimoji="0" lang="en-US" sz="5400" b="0" i="0" u="none" strike="noStrike" kern="1200" cap="none" spc="0" normalizeH="0" baseline="0" noProof="0" dirty="0">
                <a:ln>
                  <a:noFill/>
                </a:ln>
                <a:solidFill>
                  <a:prstClr val="black"/>
                </a:solidFill>
                <a:effectLst/>
                <a:uLnTx/>
                <a:uFillTx/>
                <a:latin typeface="Calibri Light" panose="020F0302020204030204"/>
                <a:ea typeface="+mn-ea"/>
                <a:cs typeface="+mn-cs"/>
              </a:rPr>
              <a:t>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dirty="0" err="1">
                <a:ln>
                  <a:noFill/>
                </a:ln>
                <a:solidFill>
                  <a:prstClr val="black"/>
                </a:solidFill>
                <a:effectLst/>
                <a:uLnTx/>
                <a:uFillTx/>
                <a:latin typeface="Calibri Light" panose="020F0302020204030204"/>
                <a:ea typeface="+mn-ea"/>
                <a:cs typeface="+mn-cs"/>
              </a:rPr>
              <a:t>Paralelas</a:t>
            </a:r>
            <a:endParaRPr kumimoji="0" lang="ko-KR" altLang="en-US" sz="5400" b="0" i="0" u="none" strike="noStrike" kern="1200" cap="none" spc="0" normalizeH="0" baseline="0" noProof="0" dirty="0">
              <a:ln>
                <a:noFill/>
              </a:ln>
              <a:solidFill>
                <a:prstClr val="black"/>
              </a:solidFill>
              <a:effectLst/>
              <a:uLnTx/>
              <a:uFillTx/>
              <a:latin typeface="Calibri Light" panose="020F0302020204030204"/>
              <a:ea typeface="맑은 고딕" panose="020B0503020000020004" pitchFamily="34" charset="-127"/>
              <a:cs typeface="Arial" pitchFamily="34" charset="0"/>
            </a:endParaRPr>
          </a:p>
        </p:txBody>
      </p:sp>
      <p:sp>
        <p:nvSpPr>
          <p:cNvPr id="9" name="TextBox 8">
            <a:extLst>
              <a:ext uri="{FF2B5EF4-FFF2-40B4-BE49-F238E27FC236}">
                <a16:creationId xmlns:a16="http://schemas.microsoft.com/office/drawing/2014/main" id="{2B6167FF-AD5E-41E4-8385-3024DC936CF2}"/>
              </a:ext>
            </a:extLst>
          </p:cNvPr>
          <p:cNvSpPr txBox="1"/>
          <p:nvPr/>
        </p:nvSpPr>
        <p:spPr>
          <a:xfrm>
            <a:off x="6075141" y="5740545"/>
            <a:ext cx="5741388" cy="830997"/>
          </a:xfrm>
          <a:prstGeom prst="rect">
            <a:avLst/>
          </a:prstGeom>
          <a:noFill/>
        </p:spPr>
        <p:txBody>
          <a:bodyPr wrap="square" rtlCol="0" anchor="ctr">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ko-KR" sz="4800" b="1" i="0" u="none" strike="noStrike" kern="1200" cap="none" spc="0" normalizeH="0" baseline="0" noProof="0" dirty="0">
                <a:ln>
                  <a:noFill/>
                </a:ln>
                <a:solidFill>
                  <a:prstClr val="black"/>
                </a:solidFill>
                <a:effectLst/>
                <a:uLnTx/>
                <a:uFillTx/>
                <a:latin typeface="Calibri" panose="020F0502020204030204"/>
                <a:ea typeface="맑은 고딕" panose="020B0503020000020004" pitchFamily="34" charset="-127"/>
                <a:cs typeface="Arial" pitchFamily="34" charset="0"/>
              </a:rPr>
              <a:t>A </a:t>
            </a:r>
            <a:r>
              <a:rPr kumimoji="0" lang="en-US" altLang="ko-KR" sz="4800" b="1" i="0" u="none" strike="noStrike" kern="1200" cap="none" spc="0" normalizeH="0" baseline="0" noProof="0" dirty="0" err="1">
                <a:ln>
                  <a:noFill/>
                </a:ln>
                <a:solidFill>
                  <a:prstClr val="black"/>
                </a:solidFill>
                <a:effectLst/>
                <a:uLnTx/>
                <a:uFillTx/>
                <a:latin typeface="Calibri" panose="020F0502020204030204"/>
                <a:ea typeface="맑은 고딕" panose="020B0503020000020004" pitchFamily="34" charset="-127"/>
                <a:cs typeface="Arial" pitchFamily="34" charset="0"/>
              </a:rPr>
              <a:t>Taxonomia</a:t>
            </a:r>
            <a:r>
              <a:rPr kumimoji="0" lang="en-US" altLang="ko-KR" sz="4800" b="1" i="0" u="none" strike="noStrike" kern="1200" cap="none" spc="0" normalizeH="0" baseline="0" noProof="0" dirty="0">
                <a:ln>
                  <a:noFill/>
                </a:ln>
                <a:solidFill>
                  <a:prstClr val="black"/>
                </a:solidFill>
                <a:effectLst/>
                <a:uLnTx/>
                <a:uFillTx/>
                <a:latin typeface="Calibri" panose="020F0502020204030204"/>
                <a:ea typeface="맑은 고딕" panose="020B0503020000020004" pitchFamily="34" charset="-127"/>
                <a:cs typeface="Arial" pitchFamily="34" charset="0"/>
              </a:rPr>
              <a:t> de Flynn</a:t>
            </a:r>
            <a:endParaRPr kumimoji="0" lang="ko-KR" altLang="en-US" sz="4800" b="1" i="0" u="none" strike="noStrike" kern="1200" cap="none" spc="0" normalizeH="0" baseline="0" noProof="0" dirty="0">
              <a:ln>
                <a:noFill/>
              </a:ln>
              <a:solidFill>
                <a:prstClr val="black"/>
              </a:solidFill>
              <a:effectLst/>
              <a:uLnTx/>
              <a:uFillTx/>
              <a:latin typeface="Calibri" panose="020F0502020204030204"/>
              <a:ea typeface="맑은 고딕" panose="020B0503020000020004" pitchFamily="34" charset="-127"/>
              <a:cs typeface="Arial" pitchFamily="34" charset="0"/>
            </a:endParaRPr>
          </a:p>
        </p:txBody>
      </p:sp>
      <p:pic>
        <p:nvPicPr>
          <p:cNvPr id="5" name="Imagem 4" descr="Logotipo, nome da empresa&#10;&#10;Descrição gerada automaticamente">
            <a:extLst>
              <a:ext uri="{FF2B5EF4-FFF2-40B4-BE49-F238E27FC236}">
                <a16:creationId xmlns:a16="http://schemas.microsoft.com/office/drawing/2014/main" id="{6B2F3E17-B837-48CB-8DDF-C7678913BE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90251" y="0"/>
            <a:ext cx="2981325" cy="1533525"/>
          </a:xfrm>
          <a:prstGeom prst="rect">
            <a:avLst/>
          </a:prstGeom>
        </p:spPr>
      </p:pic>
    </p:spTree>
    <p:extLst>
      <p:ext uri="{BB962C8B-B14F-4D97-AF65-F5344CB8AC3E}">
        <p14:creationId xmlns:p14="http://schemas.microsoft.com/office/powerpoint/2010/main" val="3057340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10</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0"/>
            <a:ext cx="193548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 name="Imagem 1">
            <a:extLst>
              <a:ext uri="{FF2B5EF4-FFF2-40B4-BE49-F238E27FC236}">
                <a16:creationId xmlns:a16="http://schemas.microsoft.com/office/drawing/2014/main" id="{2222371A-C906-4576-913B-F6D762133155}"/>
              </a:ext>
            </a:extLst>
          </p:cNvPr>
          <p:cNvPicPr>
            <a:picLocks noChangeAspect="1"/>
          </p:cNvPicPr>
          <p:nvPr/>
        </p:nvPicPr>
        <p:blipFill>
          <a:blip r:embed="rId2"/>
          <a:stretch>
            <a:fillRect/>
          </a:stretch>
        </p:blipFill>
        <p:spPr>
          <a:xfrm>
            <a:off x="2261283" y="816637"/>
            <a:ext cx="7669433" cy="5224725"/>
          </a:xfrm>
          <a:prstGeom prst="rect">
            <a:avLst/>
          </a:prstGeom>
        </p:spPr>
      </p:pic>
    </p:spTree>
    <p:extLst>
      <p:ext uri="{BB962C8B-B14F-4D97-AF65-F5344CB8AC3E}">
        <p14:creationId xmlns:p14="http://schemas.microsoft.com/office/powerpoint/2010/main" val="2744391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11</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5285576"/>
            <a:ext cx="1219200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 name="CaixaDeTexto 5">
            <a:extLst>
              <a:ext uri="{FF2B5EF4-FFF2-40B4-BE49-F238E27FC236}">
                <a16:creationId xmlns:a16="http://schemas.microsoft.com/office/drawing/2014/main" id="{97A805F8-0EC0-4201-A198-DEE887F6E36D}"/>
              </a:ext>
            </a:extLst>
          </p:cNvPr>
          <p:cNvSpPr txBox="1"/>
          <p:nvPr/>
        </p:nvSpPr>
        <p:spPr>
          <a:xfrm>
            <a:off x="1270000" y="930691"/>
            <a:ext cx="9839304" cy="2308324"/>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b="0" i="0" u="none" strike="noStrike" kern="1200" cap="none" spc="0" normalizeH="0" baseline="0" noProof="0" dirty="0">
                <a:ln>
                  <a:noFill/>
                </a:ln>
                <a:solidFill>
                  <a:prstClr val="black"/>
                </a:solidFill>
                <a:effectLst/>
                <a:uLnTx/>
                <a:uFillTx/>
                <a:latin typeface="Calibri"/>
                <a:ea typeface="+mn-ea"/>
                <a:cs typeface="+mn-cs"/>
              </a:rPr>
              <a:t>Com a organização MIMD, os processadores são de propósito geral; cada um é capaz para processar todas as instruções necessárias para realizar a transformação de dados apropriada.</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pt-BR"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b="0" i="0" u="none" strike="noStrike" kern="1200" cap="none" spc="0" normalizeH="0" baseline="0" noProof="0" dirty="0">
                <a:ln>
                  <a:noFill/>
                </a:ln>
                <a:solidFill>
                  <a:prstClr val="black"/>
                </a:solidFill>
                <a:effectLst/>
                <a:uLnTx/>
                <a:uFillTx/>
                <a:latin typeface="Calibri"/>
                <a:ea typeface="+mn-ea"/>
                <a:cs typeface="+mn-cs"/>
              </a:rPr>
              <a:t>Os </a:t>
            </a:r>
            <a:r>
              <a:rPr kumimoji="0" lang="pt-BR" b="0" i="0" u="none" strike="noStrike" kern="1200" cap="none" spc="0" normalizeH="0" baseline="0" noProof="0" dirty="0" err="1">
                <a:ln>
                  <a:noFill/>
                </a:ln>
                <a:solidFill>
                  <a:prstClr val="black"/>
                </a:solidFill>
                <a:effectLst/>
                <a:uLnTx/>
                <a:uFillTx/>
                <a:latin typeface="Calibri"/>
                <a:ea typeface="+mn-ea"/>
                <a:cs typeface="+mn-cs"/>
              </a:rPr>
              <a:t>MIMDs</a:t>
            </a:r>
            <a:r>
              <a:rPr kumimoji="0" lang="pt-BR" b="0" i="0" u="none" strike="noStrike" kern="1200" cap="none" spc="0" normalizeH="0" baseline="0" noProof="0" dirty="0">
                <a:ln>
                  <a:noFill/>
                </a:ln>
                <a:solidFill>
                  <a:prstClr val="black"/>
                </a:solidFill>
                <a:effectLst/>
                <a:uLnTx/>
                <a:uFillTx/>
                <a:latin typeface="Calibri"/>
                <a:ea typeface="+mn-ea"/>
                <a:cs typeface="+mn-cs"/>
              </a:rPr>
              <a:t> podem ser ainda subdivididos pelos meios nos quais os processadores comunicar. Se os processadores compartilham uma memória comum, então os programas acessam os processadores e dados armazenados na </a:t>
            </a:r>
            <a:r>
              <a:rPr kumimoji="0" lang="pt-BR" b="1" i="0" u="none" strike="noStrike" kern="1200" cap="none" spc="0" normalizeH="0" baseline="0" noProof="0" dirty="0">
                <a:ln>
                  <a:noFill/>
                </a:ln>
                <a:solidFill>
                  <a:prstClr val="black"/>
                </a:solidFill>
                <a:effectLst/>
                <a:uLnTx/>
                <a:uFillTx/>
                <a:latin typeface="Calibri"/>
                <a:ea typeface="+mn-ea"/>
                <a:cs typeface="+mn-cs"/>
              </a:rPr>
              <a:t>memória compartilhada</a:t>
            </a:r>
            <a:r>
              <a:rPr kumimoji="0" lang="pt-BR" b="0" i="0" u="none" strike="noStrike" kern="1200" cap="none" spc="0" normalizeH="0" baseline="0" noProof="0" dirty="0">
                <a:ln>
                  <a:noFill/>
                </a:ln>
                <a:solidFill>
                  <a:prstClr val="black"/>
                </a:solidFill>
                <a:effectLst/>
                <a:uLnTx/>
                <a:uFillTx/>
                <a:latin typeface="Calibri"/>
                <a:ea typeface="+mn-ea"/>
                <a:cs typeface="+mn-cs"/>
              </a:rPr>
              <a:t>, e processadores comunicam-se uns com os outros através dessa memória.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pt-BR" b="0" i="0" u="none" strike="noStrike" kern="1200" cap="none" spc="0" normalizeH="0" baseline="0" noProof="0" dirty="0">
              <a:ln>
                <a:noFill/>
              </a:ln>
              <a:solidFill>
                <a:prstClr val="black"/>
              </a:solidFill>
              <a:effectLst/>
              <a:uLnTx/>
              <a:uFillTx/>
              <a:latin typeface="Calibri"/>
              <a:ea typeface="+mn-ea"/>
              <a:cs typeface="+mn-cs"/>
            </a:endParaRPr>
          </a:p>
        </p:txBody>
      </p:sp>
      <p:pic>
        <p:nvPicPr>
          <p:cNvPr id="7" name="Imagem 6" descr="Diagrama&#10;&#10;Descrição gerada automaticamente">
            <a:extLst>
              <a:ext uri="{FF2B5EF4-FFF2-40B4-BE49-F238E27FC236}">
                <a16:creationId xmlns:a16="http://schemas.microsoft.com/office/drawing/2014/main" id="{7A8F0FE9-2FF6-47C4-9098-DB61DD1D31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6164" y="3559220"/>
            <a:ext cx="5580993" cy="2877700"/>
          </a:xfrm>
          <a:prstGeom prst="rect">
            <a:avLst/>
          </a:prstGeom>
        </p:spPr>
      </p:pic>
    </p:spTree>
    <p:extLst>
      <p:ext uri="{BB962C8B-B14F-4D97-AF65-F5344CB8AC3E}">
        <p14:creationId xmlns:p14="http://schemas.microsoft.com/office/powerpoint/2010/main" val="3344477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12</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0"/>
            <a:ext cx="193548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CaixaDeTexto 3">
            <a:extLst>
              <a:ext uri="{FF2B5EF4-FFF2-40B4-BE49-F238E27FC236}">
                <a16:creationId xmlns:a16="http://schemas.microsoft.com/office/drawing/2014/main" id="{5FB801E1-9377-41AF-A17A-3D578FA29EA2}"/>
              </a:ext>
            </a:extLst>
          </p:cNvPr>
          <p:cNvSpPr txBox="1"/>
          <p:nvPr/>
        </p:nvSpPr>
        <p:spPr>
          <a:xfrm>
            <a:off x="1358900" y="1305341"/>
            <a:ext cx="9582150" cy="3970318"/>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b="0" i="0" u="none" strike="noStrike" kern="1200" cap="none" spc="0" normalizeH="0" baseline="0" noProof="0" dirty="0">
                <a:ln>
                  <a:noFill/>
                </a:ln>
                <a:solidFill>
                  <a:prstClr val="black"/>
                </a:solidFill>
                <a:effectLst/>
                <a:uLnTx/>
                <a:uFillTx/>
                <a:latin typeface="Calibri"/>
                <a:ea typeface="+mn-ea"/>
                <a:cs typeface="+mn-cs"/>
              </a:rPr>
              <a:t>A forma mais comum de tal sistema é conhecido como um multiprocessador simétrico (SMP). Em um SMP, vários processadores compartilham uma única memória ou um </a:t>
            </a:r>
            <a:r>
              <a:rPr kumimoji="0" lang="pt-BR" b="0" i="1" u="none" strike="noStrike" kern="1200" cap="none" spc="0" normalizeH="0" baseline="0" noProof="0" dirty="0">
                <a:ln>
                  <a:noFill/>
                </a:ln>
                <a:solidFill>
                  <a:prstClr val="black"/>
                </a:solidFill>
                <a:effectLst/>
                <a:uLnTx/>
                <a:uFillTx/>
                <a:latin typeface="Calibri"/>
                <a:ea typeface="+mn-ea"/>
                <a:cs typeface="+mn-cs"/>
              </a:rPr>
              <a:t>pool</a:t>
            </a:r>
            <a:r>
              <a:rPr kumimoji="0" lang="pt-BR" b="0" i="0" u="none" strike="noStrike" kern="1200" cap="none" spc="0" normalizeH="0" baseline="0" noProof="0" dirty="0">
                <a:ln>
                  <a:noFill/>
                </a:ln>
                <a:solidFill>
                  <a:prstClr val="black"/>
                </a:solidFill>
                <a:effectLst/>
                <a:uLnTx/>
                <a:uFillTx/>
                <a:latin typeface="Calibri"/>
                <a:ea typeface="+mn-ea"/>
                <a:cs typeface="+mn-cs"/>
              </a:rPr>
              <a:t> de memória por meio de um barramento (</a:t>
            </a:r>
            <a:r>
              <a:rPr kumimoji="0" lang="pt-BR" b="0" i="1" u="none" strike="noStrike" kern="1200" cap="none" spc="0" normalizeH="0" baseline="0" noProof="0" dirty="0">
                <a:ln>
                  <a:noFill/>
                </a:ln>
                <a:solidFill>
                  <a:prstClr val="black"/>
                </a:solidFill>
                <a:effectLst/>
                <a:uLnTx/>
                <a:uFillTx/>
                <a:latin typeface="Calibri"/>
                <a:ea typeface="+mn-ea"/>
                <a:cs typeface="+mn-cs"/>
              </a:rPr>
              <a:t>bus</a:t>
            </a:r>
            <a:r>
              <a:rPr kumimoji="0" lang="pt-BR" b="0" i="0" u="none" strike="noStrike" kern="1200" cap="none" spc="0" normalizeH="0" baseline="0" noProof="0" dirty="0">
                <a:ln>
                  <a:noFill/>
                </a:ln>
                <a:solidFill>
                  <a:prstClr val="black"/>
                </a:solidFill>
                <a:effectLst/>
                <a:uLnTx/>
                <a:uFillTx/>
                <a:latin typeface="Calibri"/>
                <a:ea typeface="+mn-ea"/>
                <a:cs typeface="+mn-cs"/>
              </a:rPr>
              <a:t>) compartilhado ou outro mecanismo de interconexão.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pt-BR" dirty="0">
              <a:solidFill>
                <a:prstClr val="black"/>
              </a:solidFill>
              <a:latin typeface="Calibri"/>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b="0" i="0" u="none" strike="noStrike" kern="1200" cap="none" spc="0" normalizeH="0" baseline="0" noProof="0" dirty="0">
                <a:ln>
                  <a:noFill/>
                </a:ln>
                <a:solidFill>
                  <a:prstClr val="black"/>
                </a:solidFill>
                <a:effectLst/>
                <a:uLnTx/>
                <a:uFillTx/>
                <a:latin typeface="Calibri"/>
                <a:ea typeface="+mn-ea"/>
                <a:cs typeface="+mn-cs"/>
              </a:rPr>
              <a:t>Uma característica  é que o tempo de acesso à memória em qualquer região da memória é aproximadamente o mesmo para cada processador (</a:t>
            </a:r>
            <a:r>
              <a:rPr kumimoji="0" lang="pt-BR" b="1" i="0" u="none" strike="noStrike" kern="1200" cap="none" spc="0" normalizeH="0" baseline="0" noProof="0" dirty="0">
                <a:ln>
                  <a:noFill/>
                </a:ln>
                <a:solidFill>
                  <a:prstClr val="black"/>
                </a:solidFill>
                <a:effectLst/>
                <a:uLnTx/>
                <a:uFillTx/>
                <a:latin typeface="Calibri"/>
                <a:ea typeface="+mn-ea"/>
                <a:cs typeface="+mn-cs"/>
              </a:rPr>
              <a:t>UMA – </a:t>
            </a:r>
            <a:r>
              <a:rPr kumimoji="0" lang="pt-BR" b="1" i="1" u="none" strike="noStrike" kern="1200" cap="none" spc="0" normalizeH="0" baseline="0" noProof="0" dirty="0" err="1">
                <a:ln>
                  <a:noFill/>
                </a:ln>
                <a:solidFill>
                  <a:prstClr val="black"/>
                </a:solidFill>
                <a:effectLst/>
                <a:uLnTx/>
                <a:uFillTx/>
                <a:latin typeface="Calibri"/>
                <a:ea typeface="+mn-ea"/>
                <a:cs typeface="+mn-cs"/>
              </a:rPr>
              <a:t>Uniform</a:t>
            </a:r>
            <a:r>
              <a:rPr kumimoji="0" lang="pt-BR" b="1" i="1" u="none" strike="noStrike" kern="1200" cap="none" spc="0" normalizeH="0" baseline="0" noProof="0" dirty="0">
                <a:ln>
                  <a:noFill/>
                </a:ln>
                <a:solidFill>
                  <a:prstClr val="black"/>
                </a:solidFill>
                <a:effectLst/>
                <a:uLnTx/>
                <a:uFillTx/>
                <a:latin typeface="Calibri"/>
                <a:ea typeface="+mn-ea"/>
                <a:cs typeface="+mn-cs"/>
              </a:rPr>
              <a:t> </a:t>
            </a:r>
            <a:r>
              <a:rPr kumimoji="0" lang="pt-BR" b="1" i="1" u="none" strike="noStrike" kern="1200" cap="none" spc="0" normalizeH="0" baseline="0" noProof="0" dirty="0" err="1">
                <a:ln>
                  <a:noFill/>
                </a:ln>
                <a:solidFill>
                  <a:prstClr val="black"/>
                </a:solidFill>
                <a:effectLst/>
                <a:uLnTx/>
                <a:uFillTx/>
                <a:latin typeface="Calibri"/>
                <a:ea typeface="+mn-ea"/>
                <a:cs typeface="+mn-cs"/>
              </a:rPr>
              <a:t>Memory</a:t>
            </a:r>
            <a:r>
              <a:rPr kumimoji="0" lang="pt-BR" b="1" i="1" u="none" strike="noStrike" kern="1200" cap="none" spc="0" normalizeH="0" baseline="0" noProof="0" dirty="0">
                <a:ln>
                  <a:noFill/>
                </a:ln>
                <a:solidFill>
                  <a:prstClr val="black"/>
                </a:solidFill>
                <a:effectLst/>
                <a:uLnTx/>
                <a:uFillTx/>
                <a:latin typeface="Calibri"/>
                <a:ea typeface="+mn-ea"/>
                <a:cs typeface="+mn-cs"/>
              </a:rPr>
              <a:t> Access</a:t>
            </a:r>
            <a:r>
              <a:rPr kumimoji="0" lang="pt-BR" b="0" i="0" u="none" strike="noStrike" kern="1200" cap="none" spc="0" normalizeH="0" baseline="0" noProof="0" dirty="0">
                <a:ln>
                  <a:noFill/>
                </a:ln>
                <a:solidFill>
                  <a:prstClr val="black"/>
                </a:solidFill>
                <a:effectLst/>
                <a:uLnTx/>
                <a:uFillTx/>
                <a:latin typeface="Calibri"/>
                <a:ea typeface="+mn-ea"/>
                <a:cs typeface="+mn-cs"/>
              </a:rPr>
              <a:t>).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pt-BR"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b="0" i="0" u="none" strike="noStrike" kern="1200" cap="none" spc="0" normalizeH="0" baseline="0" noProof="0" dirty="0">
                <a:ln>
                  <a:noFill/>
                </a:ln>
                <a:solidFill>
                  <a:prstClr val="black"/>
                </a:solidFill>
                <a:effectLst/>
                <a:uLnTx/>
                <a:uFillTx/>
                <a:latin typeface="Calibri"/>
                <a:ea typeface="+mn-ea"/>
                <a:cs typeface="+mn-cs"/>
              </a:rPr>
              <a:t>Um desenvolvimento mais recente é a organização de acesso à memória não-uniforme (</a:t>
            </a:r>
            <a:r>
              <a:rPr kumimoji="0" lang="pt-BR" b="1" i="0" u="none" strike="noStrike" kern="1200" cap="none" spc="0" normalizeH="0" baseline="0" noProof="0" dirty="0">
                <a:ln>
                  <a:noFill/>
                </a:ln>
                <a:solidFill>
                  <a:prstClr val="black"/>
                </a:solidFill>
                <a:effectLst/>
                <a:uLnTx/>
                <a:uFillTx/>
                <a:latin typeface="Calibri"/>
                <a:ea typeface="+mn-ea"/>
                <a:cs typeface="+mn-cs"/>
              </a:rPr>
              <a:t>NUMA – </a:t>
            </a:r>
            <a:r>
              <a:rPr kumimoji="0" lang="pt-BR" b="1" i="1" u="none" strike="noStrike" kern="1200" cap="none" spc="0" normalizeH="0" baseline="0" noProof="0" dirty="0">
                <a:ln>
                  <a:noFill/>
                </a:ln>
                <a:solidFill>
                  <a:prstClr val="black"/>
                </a:solidFill>
                <a:effectLst/>
                <a:uLnTx/>
                <a:uFillTx/>
                <a:latin typeface="Calibri"/>
                <a:ea typeface="+mn-ea"/>
                <a:cs typeface="+mn-cs"/>
              </a:rPr>
              <a:t>Non </a:t>
            </a:r>
            <a:r>
              <a:rPr kumimoji="0" lang="pt-BR" b="1" i="1" u="none" strike="noStrike" kern="1200" cap="none" spc="0" normalizeH="0" baseline="0" noProof="0" dirty="0" err="1">
                <a:ln>
                  <a:noFill/>
                </a:ln>
                <a:solidFill>
                  <a:prstClr val="black"/>
                </a:solidFill>
                <a:effectLst/>
                <a:uLnTx/>
                <a:uFillTx/>
                <a:latin typeface="Calibri"/>
                <a:ea typeface="+mn-ea"/>
                <a:cs typeface="+mn-cs"/>
              </a:rPr>
              <a:t>Uniform</a:t>
            </a:r>
            <a:r>
              <a:rPr kumimoji="0" lang="pt-BR" b="1" i="1" u="none" strike="noStrike" kern="1200" cap="none" spc="0" normalizeH="0" baseline="0" noProof="0" dirty="0">
                <a:ln>
                  <a:noFill/>
                </a:ln>
                <a:solidFill>
                  <a:prstClr val="black"/>
                </a:solidFill>
                <a:effectLst/>
                <a:uLnTx/>
                <a:uFillTx/>
                <a:latin typeface="Calibri"/>
                <a:ea typeface="+mn-ea"/>
                <a:cs typeface="+mn-cs"/>
              </a:rPr>
              <a:t> </a:t>
            </a:r>
            <a:r>
              <a:rPr kumimoji="0" lang="pt-BR" b="1" i="1" u="none" strike="noStrike" kern="1200" cap="none" spc="0" normalizeH="0" baseline="0" noProof="0" dirty="0" err="1">
                <a:ln>
                  <a:noFill/>
                </a:ln>
                <a:solidFill>
                  <a:prstClr val="black"/>
                </a:solidFill>
                <a:effectLst/>
                <a:uLnTx/>
                <a:uFillTx/>
                <a:latin typeface="Calibri"/>
                <a:ea typeface="+mn-ea"/>
                <a:cs typeface="+mn-cs"/>
              </a:rPr>
              <a:t>Memory</a:t>
            </a:r>
            <a:r>
              <a:rPr kumimoji="0" lang="pt-BR" b="1" i="1" u="none" strike="noStrike" kern="1200" cap="none" spc="0" normalizeH="0" baseline="0" noProof="0" dirty="0">
                <a:ln>
                  <a:noFill/>
                </a:ln>
                <a:solidFill>
                  <a:prstClr val="black"/>
                </a:solidFill>
                <a:effectLst/>
                <a:uLnTx/>
                <a:uFillTx/>
                <a:latin typeface="Calibri"/>
                <a:ea typeface="+mn-ea"/>
                <a:cs typeface="+mn-cs"/>
              </a:rPr>
              <a:t> Access</a:t>
            </a:r>
            <a:r>
              <a:rPr kumimoji="0" lang="pt-BR" b="0" i="0" u="none" strike="noStrike" kern="1200" cap="none" spc="0" normalizeH="0" baseline="0" noProof="0" dirty="0">
                <a:ln>
                  <a:noFill/>
                </a:ln>
                <a:solidFill>
                  <a:prstClr val="black"/>
                </a:solidFill>
                <a:effectLst/>
                <a:uLnTx/>
                <a:uFillTx/>
                <a:latin typeface="Calibri"/>
                <a:ea typeface="+mn-ea"/>
                <a:cs typeface="+mn-cs"/>
              </a:rPr>
              <a:t>).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pt-BR" dirty="0">
              <a:solidFill>
                <a:prstClr val="black"/>
              </a:solidFill>
              <a:latin typeface="Calibri"/>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b="0" i="0" u="none" strike="noStrike" kern="1200" cap="none" spc="0" normalizeH="0" baseline="0" noProof="0" dirty="0">
                <a:ln>
                  <a:noFill/>
                </a:ln>
                <a:solidFill>
                  <a:prstClr val="black"/>
                </a:solidFill>
                <a:effectLst/>
                <a:uLnTx/>
                <a:uFillTx/>
                <a:latin typeface="Calibri"/>
                <a:ea typeface="+mn-ea"/>
                <a:cs typeface="+mn-cs"/>
              </a:rPr>
              <a:t>Como o nome sugere que o tempo de acesso à memória em diferentes regiões da memória pode ser diferente para um Processador NUMA. Uma coleção de processadores independentes ou </a:t>
            </a:r>
            <a:r>
              <a:rPr kumimoji="0" lang="pt-BR" b="0" i="0" u="none" strike="noStrike" kern="1200" cap="none" spc="0" normalizeH="0" baseline="0" noProof="0" dirty="0" err="1">
                <a:ln>
                  <a:noFill/>
                </a:ln>
                <a:solidFill>
                  <a:prstClr val="black"/>
                </a:solidFill>
                <a:effectLst/>
                <a:uLnTx/>
                <a:uFillTx/>
                <a:latin typeface="Calibri"/>
                <a:ea typeface="+mn-ea"/>
                <a:cs typeface="+mn-cs"/>
              </a:rPr>
              <a:t>SMPs</a:t>
            </a:r>
            <a:r>
              <a:rPr kumimoji="0" lang="pt-BR" b="0" i="0" u="none" strike="noStrike" kern="1200" cap="none" spc="0" normalizeH="0" baseline="0" noProof="0" dirty="0">
                <a:ln>
                  <a:noFill/>
                </a:ln>
                <a:solidFill>
                  <a:prstClr val="black"/>
                </a:solidFill>
                <a:effectLst/>
                <a:uLnTx/>
                <a:uFillTx/>
                <a:latin typeface="Calibri"/>
                <a:ea typeface="+mn-ea"/>
                <a:cs typeface="+mn-cs"/>
              </a:rPr>
              <a:t> pode ser interconectada a formar um </a:t>
            </a:r>
            <a:r>
              <a:rPr kumimoji="0" lang="pt-BR" b="0" i="1" u="none" strike="noStrike" kern="1200" cap="none" spc="0" normalizeH="0" baseline="0" noProof="0" dirty="0">
                <a:ln>
                  <a:noFill/>
                </a:ln>
                <a:solidFill>
                  <a:prstClr val="black"/>
                </a:solidFill>
                <a:effectLst/>
                <a:uLnTx/>
                <a:uFillTx/>
                <a:latin typeface="Calibri"/>
                <a:ea typeface="+mn-ea"/>
                <a:cs typeface="+mn-cs"/>
              </a:rPr>
              <a:t>cluster</a:t>
            </a:r>
            <a:r>
              <a:rPr kumimoji="0" lang="pt-BR" b="0" i="0" u="none" strike="noStrike" kern="1200" cap="none" spc="0" normalizeH="0" baseline="0" noProof="0" dirty="0">
                <a:ln>
                  <a:noFill/>
                </a:ln>
                <a:solidFill>
                  <a:prstClr val="black"/>
                </a:solidFill>
                <a:effectLst/>
                <a:uLnTx/>
                <a:uFillTx/>
                <a:latin typeface="Calibri"/>
                <a:ea typeface="+mn-ea"/>
                <a:cs typeface="+mn-cs"/>
              </a:rPr>
              <a:t> (</a:t>
            </a:r>
            <a:r>
              <a:rPr kumimoji="0" lang="pt-BR" b="1" i="0" u="none" strike="noStrike" kern="1200" cap="none" spc="0" normalizeH="0" baseline="0" noProof="0" dirty="0">
                <a:ln>
                  <a:noFill/>
                </a:ln>
                <a:solidFill>
                  <a:prstClr val="black"/>
                </a:solidFill>
                <a:effectLst/>
                <a:uLnTx/>
                <a:uFillTx/>
                <a:latin typeface="Calibri"/>
                <a:ea typeface="+mn-ea"/>
                <a:cs typeface="+mn-cs"/>
              </a:rPr>
              <a:t>agrupamento</a:t>
            </a:r>
            <a:r>
              <a:rPr kumimoji="0" lang="pt-BR" b="0" i="0" u="none" strike="noStrike" kern="1200" cap="none" spc="0" normalizeH="0" baseline="0" noProof="0" dirty="0">
                <a:ln>
                  <a:noFill/>
                </a:ln>
                <a:solidFill>
                  <a:prstClr val="black"/>
                </a:solidFill>
                <a:effectLst/>
                <a:uLnTx/>
                <a:uFillTx/>
                <a:latin typeface="Calibri"/>
                <a:ea typeface="+mn-ea"/>
                <a:cs typeface="+mn-cs"/>
              </a:rPr>
              <a:t>). A comunicação entre os computadores é feita por caminhos fixos ou por meio de algumas instalações de rede.</a:t>
            </a:r>
          </a:p>
        </p:txBody>
      </p:sp>
    </p:spTree>
    <p:extLst>
      <p:ext uri="{BB962C8B-B14F-4D97-AF65-F5344CB8AC3E}">
        <p14:creationId xmlns:p14="http://schemas.microsoft.com/office/powerpoint/2010/main" val="3354886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13</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5285576"/>
            <a:ext cx="1219200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Título 2">
            <a:extLst>
              <a:ext uri="{FF2B5EF4-FFF2-40B4-BE49-F238E27FC236}">
                <a16:creationId xmlns:a16="http://schemas.microsoft.com/office/drawing/2014/main" id="{ACC2AA21-0D01-436A-A4F5-81BB09432498}"/>
              </a:ext>
            </a:extLst>
          </p:cNvPr>
          <p:cNvSpPr>
            <a:spLocks noGrp="1"/>
          </p:cNvSpPr>
          <p:nvPr>
            <p:ph type="title"/>
          </p:nvPr>
        </p:nvSpPr>
        <p:spPr>
          <a:xfrm>
            <a:off x="1513490" y="567559"/>
            <a:ext cx="8214496" cy="397022"/>
          </a:xfrm>
        </p:spPr>
        <p:txBody>
          <a:bodyPr/>
          <a:lstStyle/>
          <a:p>
            <a:pPr algn="ctr"/>
            <a:r>
              <a:rPr lang="pt-BR" sz="2800" dirty="0"/>
              <a:t>SISD</a:t>
            </a:r>
          </a:p>
        </p:txBody>
      </p:sp>
      <p:pic>
        <p:nvPicPr>
          <p:cNvPr id="6" name="Imagem 5">
            <a:extLst>
              <a:ext uri="{FF2B5EF4-FFF2-40B4-BE49-F238E27FC236}">
                <a16:creationId xmlns:a16="http://schemas.microsoft.com/office/drawing/2014/main" id="{29709958-B253-480E-811D-DC28CA1E42C7}"/>
              </a:ext>
            </a:extLst>
          </p:cNvPr>
          <p:cNvPicPr>
            <a:picLocks noChangeAspect="1"/>
          </p:cNvPicPr>
          <p:nvPr/>
        </p:nvPicPr>
        <p:blipFill>
          <a:blip r:embed="rId2"/>
          <a:stretch>
            <a:fillRect/>
          </a:stretch>
        </p:blipFill>
        <p:spPr>
          <a:xfrm>
            <a:off x="937408" y="1867755"/>
            <a:ext cx="4273666" cy="1475360"/>
          </a:xfrm>
          <a:prstGeom prst="rect">
            <a:avLst/>
          </a:prstGeom>
        </p:spPr>
      </p:pic>
      <p:pic>
        <p:nvPicPr>
          <p:cNvPr id="7" name="Imagem 6">
            <a:extLst>
              <a:ext uri="{FF2B5EF4-FFF2-40B4-BE49-F238E27FC236}">
                <a16:creationId xmlns:a16="http://schemas.microsoft.com/office/drawing/2014/main" id="{D13BA9F4-DA76-488A-85C0-BE02F7AD7451}"/>
              </a:ext>
            </a:extLst>
          </p:cNvPr>
          <p:cNvPicPr>
            <a:picLocks noChangeAspect="1"/>
          </p:cNvPicPr>
          <p:nvPr/>
        </p:nvPicPr>
        <p:blipFill>
          <a:blip r:embed="rId3"/>
          <a:stretch>
            <a:fillRect/>
          </a:stretch>
        </p:blipFill>
        <p:spPr>
          <a:xfrm>
            <a:off x="6443190" y="2081629"/>
            <a:ext cx="3447269" cy="1047612"/>
          </a:xfrm>
          <a:prstGeom prst="rect">
            <a:avLst/>
          </a:prstGeom>
        </p:spPr>
      </p:pic>
      <p:sp>
        <p:nvSpPr>
          <p:cNvPr id="8" name="CaixaDeTexto 7">
            <a:extLst>
              <a:ext uri="{FF2B5EF4-FFF2-40B4-BE49-F238E27FC236}">
                <a16:creationId xmlns:a16="http://schemas.microsoft.com/office/drawing/2014/main" id="{4C01F8A6-05B9-42F8-8A88-752328D64B08}"/>
              </a:ext>
            </a:extLst>
          </p:cNvPr>
          <p:cNvSpPr txBox="1"/>
          <p:nvPr/>
        </p:nvSpPr>
        <p:spPr>
          <a:xfrm>
            <a:off x="1047624" y="4020938"/>
            <a:ext cx="9610283" cy="923330"/>
          </a:xfrm>
          <a:prstGeom prst="rect">
            <a:avLst/>
          </a:prstGeom>
          <a:solidFill>
            <a:srgbClr val="FFFFCC"/>
          </a:solidFill>
          <a:ln>
            <a:solidFill>
              <a:schemeClr val="accent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dirty="0">
                <a:ln>
                  <a:noFill/>
                </a:ln>
                <a:solidFill>
                  <a:prstClr val="black"/>
                </a:solidFill>
                <a:effectLst/>
                <a:uLnTx/>
                <a:uFillTx/>
                <a:latin typeface="Calibri"/>
                <a:ea typeface="+mn-ea"/>
                <a:cs typeface="+mn-cs"/>
              </a:rPr>
              <a:t>Estrutura SISD: Existe algum tipo de unidade de controle (CU) que fornece um fluxo de instruções (IS) para uma unidade de processamento (PU). A unidade de processamento opera em um único fluxo de dados (DS) a partir de uma unidade de memória (MU). </a:t>
            </a:r>
          </a:p>
        </p:txBody>
      </p:sp>
    </p:spTree>
    <p:extLst>
      <p:ext uri="{BB962C8B-B14F-4D97-AF65-F5344CB8AC3E}">
        <p14:creationId xmlns:p14="http://schemas.microsoft.com/office/powerpoint/2010/main" val="8791851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14</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0"/>
            <a:ext cx="193548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Título 2">
            <a:extLst>
              <a:ext uri="{FF2B5EF4-FFF2-40B4-BE49-F238E27FC236}">
                <a16:creationId xmlns:a16="http://schemas.microsoft.com/office/drawing/2014/main" id="{EAB95C87-AE86-4609-BE01-64D764B759BF}"/>
              </a:ext>
            </a:extLst>
          </p:cNvPr>
          <p:cNvSpPr>
            <a:spLocks noGrp="1"/>
          </p:cNvSpPr>
          <p:nvPr>
            <p:ph type="title"/>
          </p:nvPr>
        </p:nvSpPr>
        <p:spPr>
          <a:xfrm>
            <a:off x="1487487" y="548680"/>
            <a:ext cx="8240499" cy="415901"/>
          </a:xfrm>
        </p:spPr>
        <p:txBody>
          <a:bodyPr/>
          <a:lstStyle/>
          <a:p>
            <a:pPr algn="ctr"/>
            <a:r>
              <a:rPr lang="pt-BR" sz="2800" dirty="0"/>
              <a:t>SIMD</a:t>
            </a:r>
          </a:p>
        </p:txBody>
      </p:sp>
      <p:pic>
        <p:nvPicPr>
          <p:cNvPr id="6" name="Imagem 5">
            <a:extLst>
              <a:ext uri="{FF2B5EF4-FFF2-40B4-BE49-F238E27FC236}">
                <a16:creationId xmlns:a16="http://schemas.microsoft.com/office/drawing/2014/main" id="{6E322EB6-1C0E-4B8A-A4A9-113ECB3130B8}"/>
              </a:ext>
            </a:extLst>
          </p:cNvPr>
          <p:cNvPicPr>
            <a:picLocks noChangeAspect="1"/>
          </p:cNvPicPr>
          <p:nvPr/>
        </p:nvPicPr>
        <p:blipFill>
          <a:blip r:embed="rId2"/>
          <a:stretch>
            <a:fillRect/>
          </a:stretch>
        </p:blipFill>
        <p:spPr>
          <a:xfrm>
            <a:off x="6443190" y="2081629"/>
            <a:ext cx="3447269" cy="1047612"/>
          </a:xfrm>
          <a:prstGeom prst="rect">
            <a:avLst/>
          </a:prstGeom>
        </p:spPr>
      </p:pic>
      <p:sp>
        <p:nvSpPr>
          <p:cNvPr id="7" name="CaixaDeTexto 6">
            <a:extLst>
              <a:ext uri="{FF2B5EF4-FFF2-40B4-BE49-F238E27FC236}">
                <a16:creationId xmlns:a16="http://schemas.microsoft.com/office/drawing/2014/main" id="{F4E32FCA-D9C8-4E6D-939A-84134A8ACE15}"/>
              </a:ext>
            </a:extLst>
          </p:cNvPr>
          <p:cNvSpPr txBox="1"/>
          <p:nvPr/>
        </p:nvSpPr>
        <p:spPr>
          <a:xfrm>
            <a:off x="1057717" y="4421930"/>
            <a:ext cx="9610283" cy="923330"/>
          </a:xfrm>
          <a:prstGeom prst="rect">
            <a:avLst/>
          </a:prstGeom>
          <a:solidFill>
            <a:srgbClr val="FFFFCC"/>
          </a:solidFill>
          <a:ln>
            <a:solidFill>
              <a:schemeClr val="accent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dirty="0">
                <a:ln>
                  <a:noFill/>
                </a:ln>
                <a:solidFill>
                  <a:prstClr val="black"/>
                </a:solidFill>
                <a:effectLst/>
                <a:uLnTx/>
                <a:uFillTx/>
                <a:latin typeface="Calibri"/>
                <a:ea typeface="+mn-ea"/>
                <a:cs typeface="+mn-cs"/>
              </a:rPr>
              <a:t>Com um SIMD, ainda há uma única unidade de controle, agora alimentando um único fluxo de instruções para várias </a:t>
            </a:r>
            <a:r>
              <a:rPr kumimoji="0" lang="pt-BR" sz="1800" b="0" i="0" u="none" strike="noStrike" kern="1200" cap="none" spc="0" normalizeH="0" baseline="0" noProof="0" dirty="0" err="1">
                <a:ln>
                  <a:noFill/>
                </a:ln>
                <a:solidFill>
                  <a:prstClr val="black"/>
                </a:solidFill>
                <a:effectLst/>
                <a:uLnTx/>
                <a:uFillTx/>
                <a:latin typeface="Calibri"/>
                <a:ea typeface="+mn-ea"/>
                <a:cs typeface="+mn-cs"/>
              </a:rPr>
              <a:t>PUs</a:t>
            </a:r>
            <a:r>
              <a:rPr kumimoji="0" lang="pt-BR" sz="1800" b="0" i="0" u="none" strike="noStrike" kern="1200" cap="none" spc="0" normalizeH="0" baseline="0" noProof="0" dirty="0">
                <a:ln>
                  <a:noFill/>
                </a:ln>
                <a:solidFill>
                  <a:prstClr val="black"/>
                </a:solidFill>
                <a:effectLst/>
                <a:uLnTx/>
                <a:uFillTx/>
                <a:latin typeface="Calibri"/>
                <a:ea typeface="+mn-ea"/>
                <a:cs typeface="+mn-cs"/>
              </a:rPr>
              <a:t>. Cada PU pode ter sua própria memória, ou pode haver uma memória compartilhada. </a:t>
            </a:r>
          </a:p>
        </p:txBody>
      </p:sp>
      <p:pic>
        <p:nvPicPr>
          <p:cNvPr id="8" name="Imagem 7">
            <a:extLst>
              <a:ext uri="{FF2B5EF4-FFF2-40B4-BE49-F238E27FC236}">
                <a16:creationId xmlns:a16="http://schemas.microsoft.com/office/drawing/2014/main" id="{14A1C265-EEEE-41F2-B953-CF1F9348FBCB}"/>
              </a:ext>
            </a:extLst>
          </p:cNvPr>
          <p:cNvPicPr>
            <a:picLocks noChangeAspect="1"/>
          </p:cNvPicPr>
          <p:nvPr/>
        </p:nvPicPr>
        <p:blipFill>
          <a:blip r:embed="rId3"/>
          <a:stretch>
            <a:fillRect/>
          </a:stretch>
        </p:blipFill>
        <p:spPr>
          <a:xfrm>
            <a:off x="1041569" y="1111476"/>
            <a:ext cx="3875602" cy="2888497"/>
          </a:xfrm>
          <a:prstGeom prst="rect">
            <a:avLst/>
          </a:prstGeom>
        </p:spPr>
      </p:pic>
    </p:spTree>
    <p:extLst>
      <p:ext uri="{BB962C8B-B14F-4D97-AF65-F5344CB8AC3E}">
        <p14:creationId xmlns:p14="http://schemas.microsoft.com/office/powerpoint/2010/main" val="2140281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15</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5285576"/>
            <a:ext cx="1219200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Título 2">
            <a:extLst>
              <a:ext uri="{FF2B5EF4-FFF2-40B4-BE49-F238E27FC236}">
                <a16:creationId xmlns:a16="http://schemas.microsoft.com/office/drawing/2014/main" id="{7A722408-A3AD-4E0D-830B-0F3874445F5F}"/>
              </a:ext>
            </a:extLst>
          </p:cNvPr>
          <p:cNvSpPr>
            <a:spLocks noGrp="1"/>
          </p:cNvSpPr>
          <p:nvPr>
            <p:ph type="title"/>
          </p:nvPr>
        </p:nvSpPr>
        <p:spPr>
          <a:xfrm>
            <a:off x="1487487" y="548680"/>
            <a:ext cx="8240499" cy="415901"/>
          </a:xfrm>
        </p:spPr>
        <p:txBody>
          <a:bodyPr/>
          <a:lstStyle/>
          <a:p>
            <a:pPr algn="ctr"/>
            <a:r>
              <a:rPr lang="pt-BR" sz="2800" dirty="0"/>
              <a:t>Multiprocessador SMP</a:t>
            </a:r>
          </a:p>
        </p:txBody>
      </p:sp>
      <p:pic>
        <p:nvPicPr>
          <p:cNvPr id="6" name="Imagem 5">
            <a:extLst>
              <a:ext uri="{FF2B5EF4-FFF2-40B4-BE49-F238E27FC236}">
                <a16:creationId xmlns:a16="http://schemas.microsoft.com/office/drawing/2014/main" id="{9D3E3809-6841-41FD-BE4B-7271F78EC087}"/>
              </a:ext>
            </a:extLst>
          </p:cNvPr>
          <p:cNvPicPr>
            <a:picLocks noChangeAspect="1"/>
          </p:cNvPicPr>
          <p:nvPr/>
        </p:nvPicPr>
        <p:blipFill>
          <a:blip r:embed="rId2"/>
          <a:stretch>
            <a:fillRect/>
          </a:stretch>
        </p:blipFill>
        <p:spPr>
          <a:xfrm>
            <a:off x="2573642" y="1261086"/>
            <a:ext cx="5426091" cy="4575514"/>
          </a:xfrm>
          <a:prstGeom prst="rect">
            <a:avLst/>
          </a:prstGeom>
        </p:spPr>
      </p:pic>
    </p:spTree>
    <p:extLst>
      <p:ext uri="{BB962C8B-B14F-4D97-AF65-F5344CB8AC3E}">
        <p14:creationId xmlns:p14="http://schemas.microsoft.com/office/powerpoint/2010/main" val="3899464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16</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0"/>
            <a:ext cx="193548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Título 2">
            <a:extLst>
              <a:ext uri="{FF2B5EF4-FFF2-40B4-BE49-F238E27FC236}">
                <a16:creationId xmlns:a16="http://schemas.microsoft.com/office/drawing/2014/main" id="{0976C97B-37B2-4145-959E-08B85FCE8860}"/>
              </a:ext>
            </a:extLst>
          </p:cNvPr>
          <p:cNvSpPr>
            <a:spLocks noGrp="1"/>
          </p:cNvSpPr>
          <p:nvPr>
            <p:ph type="title"/>
          </p:nvPr>
        </p:nvSpPr>
        <p:spPr>
          <a:xfrm>
            <a:off x="1487487" y="548680"/>
            <a:ext cx="8240499" cy="415901"/>
          </a:xfrm>
        </p:spPr>
        <p:txBody>
          <a:bodyPr/>
          <a:lstStyle/>
          <a:p>
            <a:pPr algn="ctr"/>
            <a:r>
              <a:rPr lang="pt-BR" sz="2800" dirty="0"/>
              <a:t>MIMD</a:t>
            </a:r>
          </a:p>
        </p:txBody>
      </p:sp>
      <p:pic>
        <p:nvPicPr>
          <p:cNvPr id="6" name="Imagem 5">
            <a:extLst>
              <a:ext uri="{FF2B5EF4-FFF2-40B4-BE49-F238E27FC236}">
                <a16:creationId xmlns:a16="http://schemas.microsoft.com/office/drawing/2014/main" id="{4BEA5DFE-6869-4FE7-B6ED-00646E84BC7E}"/>
              </a:ext>
            </a:extLst>
          </p:cNvPr>
          <p:cNvPicPr>
            <a:picLocks noChangeAspect="1"/>
          </p:cNvPicPr>
          <p:nvPr/>
        </p:nvPicPr>
        <p:blipFill>
          <a:blip r:embed="rId2"/>
          <a:stretch>
            <a:fillRect/>
          </a:stretch>
        </p:blipFill>
        <p:spPr>
          <a:xfrm>
            <a:off x="9170284" y="1206374"/>
            <a:ext cx="2685098" cy="815991"/>
          </a:xfrm>
          <a:prstGeom prst="rect">
            <a:avLst/>
          </a:prstGeom>
        </p:spPr>
      </p:pic>
      <p:sp>
        <p:nvSpPr>
          <p:cNvPr id="7" name="CaixaDeTexto 6">
            <a:extLst>
              <a:ext uri="{FF2B5EF4-FFF2-40B4-BE49-F238E27FC236}">
                <a16:creationId xmlns:a16="http://schemas.microsoft.com/office/drawing/2014/main" id="{C0493E23-FD85-4585-9F6D-EB48CE33424C}"/>
              </a:ext>
            </a:extLst>
          </p:cNvPr>
          <p:cNvSpPr txBox="1"/>
          <p:nvPr/>
        </p:nvSpPr>
        <p:spPr>
          <a:xfrm>
            <a:off x="1057717" y="4421930"/>
            <a:ext cx="10114919" cy="1477328"/>
          </a:xfrm>
          <a:prstGeom prst="rect">
            <a:avLst/>
          </a:prstGeom>
          <a:solidFill>
            <a:srgbClr val="FFFFCC"/>
          </a:solidFill>
          <a:ln>
            <a:solidFill>
              <a:schemeClr val="accent1"/>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dirty="0">
                <a:ln>
                  <a:noFill/>
                </a:ln>
                <a:solidFill>
                  <a:prstClr val="black"/>
                </a:solidFill>
                <a:effectLst/>
                <a:uLnTx/>
                <a:uFillTx/>
                <a:latin typeface="Calibri"/>
                <a:ea typeface="+mn-ea"/>
                <a:cs typeface="+mn-cs"/>
              </a:rPr>
              <a:t>Finalmente, com MIMD, há um controle múltiplo cada unidade, alimentando um fluxo de instruções separado para seu próprio PU. O MIMD pode ser multiprocessador com uma compartilhada, um </a:t>
            </a:r>
            <a:r>
              <a:rPr kumimoji="0" lang="pt-BR" sz="1800" b="0" i="0" u="none" strike="noStrike" kern="1200" cap="none" spc="0" normalizeH="0" baseline="0" noProof="0" dirty="0" err="1">
                <a:ln>
                  <a:noFill/>
                </a:ln>
                <a:solidFill>
                  <a:prstClr val="black"/>
                </a:solidFill>
                <a:effectLst/>
                <a:uLnTx/>
                <a:uFillTx/>
                <a:latin typeface="Calibri"/>
                <a:ea typeface="+mn-ea"/>
                <a:cs typeface="+mn-cs"/>
              </a:rPr>
              <a:t>multicomputador</a:t>
            </a:r>
            <a:r>
              <a:rPr kumimoji="0" lang="pt-BR" sz="1800" b="0" i="0" u="none" strike="noStrike" kern="1200" cap="none" spc="0" normalizeH="0" baseline="0" noProof="0" dirty="0">
                <a:ln>
                  <a:noFill/>
                </a:ln>
                <a:solidFill>
                  <a:prstClr val="black"/>
                </a:solidFill>
                <a:effectLst/>
                <a:uLnTx/>
                <a:uFillTx/>
                <a:latin typeface="Calibri"/>
                <a:ea typeface="+mn-ea"/>
                <a:cs typeface="+mn-cs"/>
              </a:rPr>
              <a:t> com memória distribuída. As questões de projeto relacionadas a </a:t>
            </a:r>
            <a:r>
              <a:rPr kumimoji="0" lang="pt-BR" sz="1800" b="1" i="0" u="none" strike="noStrike" kern="1200" cap="none" spc="0" normalizeH="0" baseline="0" noProof="0" dirty="0" err="1">
                <a:ln>
                  <a:noFill/>
                </a:ln>
                <a:solidFill>
                  <a:prstClr val="black"/>
                </a:solidFill>
                <a:effectLst/>
                <a:uLnTx/>
                <a:uFillTx/>
                <a:latin typeface="Calibri"/>
                <a:ea typeface="+mn-ea"/>
                <a:cs typeface="+mn-cs"/>
              </a:rPr>
              <a:t>SMP</a:t>
            </a:r>
            <a:r>
              <a:rPr kumimoji="0" lang="pt-BR" sz="1800" b="0" i="0" u="none" strike="noStrike" kern="1200" cap="none" spc="0" normalizeH="0" baseline="0" noProof="0" dirty="0" err="1">
                <a:ln>
                  <a:noFill/>
                </a:ln>
                <a:solidFill>
                  <a:prstClr val="black"/>
                </a:solidFill>
                <a:effectLst/>
                <a:uLnTx/>
                <a:uFillTx/>
                <a:latin typeface="Calibri"/>
                <a:ea typeface="+mn-ea"/>
                <a:cs typeface="+mn-cs"/>
              </a:rPr>
              <a:t>s</a:t>
            </a:r>
            <a:r>
              <a:rPr kumimoji="0" lang="pt-BR" sz="1800" b="0" i="0" u="none" strike="noStrike" kern="1200" cap="none" spc="0" normalizeH="0" baseline="0" noProof="0" dirty="0">
                <a:ln>
                  <a:noFill/>
                </a:ln>
                <a:solidFill>
                  <a:prstClr val="black"/>
                </a:solidFill>
                <a:effectLst/>
                <a:uLnTx/>
                <a:uFillTx/>
                <a:latin typeface="Calibri"/>
                <a:ea typeface="+mn-ea"/>
                <a:cs typeface="+mn-cs"/>
              </a:rPr>
              <a:t>, </a:t>
            </a:r>
            <a:r>
              <a:rPr kumimoji="0" lang="pt-BR" sz="1800" b="1" i="0" u="none" strike="noStrike" kern="1200" cap="none" spc="0" normalizeH="0" baseline="0" noProof="0" dirty="0">
                <a:ln>
                  <a:noFill/>
                </a:ln>
                <a:solidFill>
                  <a:prstClr val="black"/>
                </a:solidFill>
                <a:effectLst/>
                <a:uLnTx/>
                <a:uFillTx/>
                <a:latin typeface="Calibri"/>
                <a:ea typeface="+mn-ea"/>
                <a:cs typeface="+mn-cs"/>
              </a:rPr>
              <a:t>clusters</a:t>
            </a:r>
            <a:r>
              <a:rPr kumimoji="0" lang="pt-BR" sz="1800" b="0" i="0" u="none" strike="noStrike" kern="1200" cap="none" spc="0" normalizeH="0" baseline="0" noProof="0" dirty="0">
                <a:ln>
                  <a:noFill/>
                </a:ln>
                <a:solidFill>
                  <a:prstClr val="black"/>
                </a:solidFill>
                <a:effectLst/>
                <a:uLnTx/>
                <a:uFillTx/>
                <a:latin typeface="Calibri"/>
                <a:ea typeface="+mn-ea"/>
                <a:cs typeface="+mn-cs"/>
              </a:rPr>
              <a:t> e </a:t>
            </a:r>
            <a:r>
              <a:rPr kumimoji="0" lang="pt-BR" sz="1800" b="1" i="0" u="none" strike="noStrike" kern="1200" cap="none" spc="0" normalizeH="0" baseline="0" noProof="0" dirty="0" err="1">
                <a:ln>
                  <a:noFill/>
                </a:ln>
                <a:solidFill>
                  <a:prstClr val="black"/>
                </a:solidFill>
                <a:effectLst/>
                <a:uLnTx/>
                <a:uFillTx/>
                <a:latin typeface="Calibri"/>
                <a:ea typeface="+mn-ea"/>
                <a:cs typeface="+mn-cs"/>
              </a:rPr>
              <a:t>NUMA</a:t>
            </a:r>
            <a:r>
              <a:rPr kumimoji="0" lang="pt-BR" sz="1800" b="0" i="0" u="none" strike="noStrike" kern="1200" cap="none" spc="0" normalizeH="0" baseline="0" noProof="0" dirty="0" err="1">
                <a:ln>
                  <a:noFill/>
                </a:ln>
                <a:solidFill>
                  <a:prstClr val="black"/>
                </a:solidFill>
                <a:effectLst/>
                <a:uLnTx/>
                <a:uFillTx/>
                <a:latin typeface="Calibri"/>
                <a:ea typeface="+mn-ea"/>
                <a:cs typeface="+mn-cs"/>
              </a:rPr>
              <a:t>s</a:t>
            </a:r>
            <a:r>
              <a:rPr kumimoji="0" lang="pt-BR" sz="1800" b="0" i="0" u="none" strike="noStrike" kern="1200" cap="none" spc="0" normalizeH="0" baseline="0" noProof="0" dirty="0">
                <a:ln>
                  <a:noFill/>
                </a:ln>
                <a:solidFill>
                  <a:prstClr val="black"/>
                </a:solidFill>
                <a:effectLst/>
                <a:uLnTx/>
                <a:uFillTx/>
                <a:latin typeface="Calibri"/>
                <a:ea typeface="+mn-ea"/>
                <a:cs typeface="+mn-cs"/>
              </a:rPr>
              <a:t> são complexas, envolvendo questões relativas à organização física, estruturas de interconexão, comunicação entre processadores, projeto de sistema operacional e técnicas de software aplicativo. </a:t>
            </a:r>
          </a:p>
        </p:txBody>
      </p:sp>
      <p:pic>
        <p:nvPicPr>
          <p:cNvPr id="8" name="Imagem 7">
            <a:extLst>
              <a:ext uri="{FF2B5EF4-FFF2-40B4-BE49-F238E27FC236}">
                <a16:creationId xmlns:a16="http://schemas.microsoft.com/office/drawing/2014/main" id="{DC728372-5285-4403-BA66-D3217A755938}"/>
              </a:ext>
            </a:extLst>
          </p:cNvPr>
          <p:cNvPicPr>
            <a:picLocks noChangeAspect="1"/>
          </p:cNvPicPr>
          <p:nvPr/>
        </p:nvPicPr>
        <p:blipFill>
          <a:blip r:embed="rId3"/>
          <a:stretch>
            <a:fillRect/>
          </a:stretch>
        </p:blipFill>
        <p:spPr>
          <a:xfrm>
            <a:off x="912381" y="1145574"/>
            <a:ext cx="3652843" cy="2657361"/>
          </a:xfrm>
          <a:prstGeom prst="rect">
            <a:avLst/>
          </a:prstGeom>
        </p:spPr>
      </p:pic>
      <p:pic>
        <p:nvPicPr>
          <p:cNvPr id="9" name="Imagem 8">
            <a:extLst>
              <a:ext uri="{FF2B5EF4-FFF2-40B4-BE49-F238E27FC236}">
                <a16:creationId xmlns:a16="http://schemas.microsoft.com/office/drawing/2014/main" id="{695B1249-D8CB-4488-AE2F-FC6BAC8CF1F9}"/>
              </a:ext>
            </a:extLst>
          </p:cNvPr>
          <p:cNvPicPr>
            <a:picLocks noChangeAspect="1"/>
          </p:cNvPicPr>
          <p:nvPr/>
        </p:nvPicPr>
        <p:blipFill>
          <a:blip r:embed="rId4"/>
          <a:stretch>
            <a:fillRect/>
          </a:stretch>
        </p:blipFill>
        <p:spPr>
          <a:xfrm>
            <a:off x="5261034" y="1276571"/>
            <a:ext cx="3771880" cy="2526364"/>
          </a:xfrm>
          <a:prstGeom prst="rect">
            <a:avLst/>
          </a:prstGeom>
        </p:spPr>
      </p:pic>
    </p:spTree>
    <p:extLst>
      <p:ext uri="{BB962C8B-B14F-4D97-AF65-F5344CB8AC3E}">
        <p14:creationId xmlns:p14="http://schemas.microsoft.com/office/powerpoint/2010/main" val="2156201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17</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5285576"/>
            <a:ext cx="1219200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847975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18</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0"/>
            <a:ext cx="193548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Título 2">
            <a:extLst>
              <a:ext uri="{FF2B5EF4-FFF2-40B4-BE49-F238E27FC236}">
                <a16:creationId xmlns:a16="http://schemas.microsoft.com/office/drawing/2014/main" id="{6834E4B3-B7D9-4DA2-9613-89B6D934BD28}"/>
              </a:ext>
            </a:extLst>
          </p:cNvPr>
          <p:cNvSpPr>
            <a:spLocks noGrp="1"/>
          </p:cNvSpPr>
          <p:nvPr>
            <p:ph type="title"/>
          </p:nvPr>
        </p:nvSpPr>
        <p:spPr>
          <a:xfrm>
            <a:off x="1487487" y="578958"/>
            <a:ext cx="8240499" cy="415901"/>
          </a:xfrm>
        </p:spPr>
        <p:txBody>
          <a:bodyPr/>
          <a:lstStyle/>
          <a:p>
            <a:pPr algn="l"/>
            <a:r>
              <a:rPr lang="pt-BR" sz="2800" dirty="0"/>
              <a:t>Bibliografia recomendada: </a:t>
            </a:r>
          </a:p>
        </p:txBody>
      </p:sp>
      <p:sp>
        <p:nvSpPr>
          <p:cNvPr id="10" name="CaixaDeTexto 9">
            <a:extLst>
              <a:ext uri="{FF2B5EF4-FFF2-40B4-BE49-F238E27FC236}">
                <a16:creationId xmlns:a16="http://schemas.microsoft.com/office/drawing/2014/main" id="{EEE57146-BF1A-49FB-BB92-D8EBC6BB1CCD}"/>
              </a:ext>
            </a:extLst>
          </p:cNvPr>
          <p:cNvSpPr txBox="1"/>
          <p:nvPr/>
        </p:nvSpPr>
        <p:spPr>
          <a:xfrm>
            <a:off x="5797659" y="1553287"/>
            <a:ext cx="5516678"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all" spc="0" normalizeH="0" baseline="0" noProof="0" dirty="0" err="1">
                <a:ln>
                  <a:noFill/>
                </a:ln>
                <a:solidFill>
                  <a:prstClr val="black"/>
                </a:solidFill>
                <a:effectLst/>
                <a:uLnTx/>
                <a:uFillTx/>
                <a:latin typeface="Calibri"/>
                <a:ea typeface="+mn-ea"/>
                <a:cs typeface="+mn-cs"/>
              </a:rPr>
              <a:t>Stallings</a:t>
            </a:r>
            <a:r>
              <a:rPr kumimoji="0" lang="pt-BR" sz="1800" b="0" i="0" u="none" strike="noStrike" kern="1200" cap="none" spc="0" normalizeH="0" baseline="0" noProof="0" dirty="0">
                <a:ln>
                  <a:noFill/>
                </a:ln>
                <a:solidFill>
                  <a:prstClr val="black"/>
                </a:solidFill>
                <a:effectLst/>
                <a:uLnTx/>
                <a:uFillTx/>
                <a:latin typeface="Calibri"/>
                <a:ea typeface="+mn-ea"/>
                <a:cs typeface="+mn-cs"/>
              </a:rPr>
              <a:t>, William.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1" i="0" u="none" strike="noStrike" kern="1200" cap="none" spc="0" normalizeH="0" baseline="0" noProof="0" dirty="0">
                <a:ln>
                  <a:noFill/>
                </a:ln>
                <a:solidFill>
                  <a:prstClr val="black"/>
                </a:solidFill>
                <a:effectLst/>
                <a:uLnTx/>
                <a:uFillTx/>
                <a:latin typeface="Calibri"/>
                <a:ea typeface="+mn-ea"/>
                <a:cs typeface="+mn-cs"/>
              </a:rPr>
              <a:t>Computer </a:t>
            </a:r>
            <a:r>
              <a:rPr kumimoji="0" lang="pt-BR" sz="1800" b="1" i="0" u="none" strike="noStrike" kern="1200" cap="none" spc="0" normalizeH="0" baseline="0" noProof="0" dirty="0" err="1">
                <a:ln>
                  <a:noFill/>
                </a:ln>
                <a:solidFill>
                  <a:prstClr val="black"/>
                </a:solidFill>
                <a:effectLst/>
                <a:uLnTx/>
                <a:uFillTx/>
                <a:latin typeface="Calibri"/>
                <a:ea typeface="+mn-ea"/>
                <a:cs typeface="+mn-cs"/>
              </a:rPr>
              <a:t>Architecture</a:t>
            </a:r>
            <a:r>
              <a:rPr kumimoji="0" lang="pt-BR" sz="1800" b="1" i="0" u="none" strike="noStrike" kern="1200" cap="none" spc="0" normalizeH="0" baseline="0" noProof="0" dirty="0">
                <a:ln>
                  <a:noFill/>
                </a:ln>
                <a:solidFill>
                  <a:prstClr val="black"/>
                </a:solidFill>
                <a:effectLst/>
                <a:uLnTx/>
                <a:uFillTx/>
                <a:latin typeface="Calibri"/>
                <a:ea typeface="+mn-ea"/>
                <a:cs typeface="+mn-cs"/>
              </a:rPr>
              <a:t> </a:t>
            </a:r>
            <a:r>
              <a:rPr kumimoji="0" lang="pt-BR" sz="1800" b="1" i="0" u="none" strike="noStrike" kern="1200" cap="none" spc="0" normalizeH="0" baseline="0" noProof="0" dirty="0" err="1">
                <a:ln>
                  <a:noFill/>
                </a:ln>
                <a:solidFill>
                  <a:prstClr val="black"/>
                </a:solidFill>
                <a:effectLst/>
                <a:uLnTx/>
                <a:uFillTx/>
                <a:latin typeface="Calibri"/>
                <a:ea typeface="+mn-ea"/>
                <a:cs typeface="+mn-cs"/>
              </a:rPr>
              <a:t>and</a:t>
            </a:r>
            <a:r>
              <a:rPr kumimoji="0" lang="pt-BR" sz="1800" b="1" i="0" u="none" strike="noStrike" kern="1200" cap="none" spc="0" normalizeH="0" baseline="0" noProof="0" dirty="0">
                <a:ln>
                  <a:noFill/>
                </a:ln>
                <a:solidFill>
                  <a:prstClr val="black"/>
                </a:solidFill>
                <a:effectLst/>
                <a:uLnTx/>
                <a:uFillTx/>
                <a:latin typeface="Calibri"/>
                <a:ea typeface="+mn-ea"/>
                <a:cs typeface="+mn-cs"/>
              </a:rPr>
              <a:t> </a:t>
            </a:r>
            <a:r>
              <a:rPr kumimoji="0" lang="pt-BR" sz="1800" b="1" i="0" u="none" strike="noStrike" kern="1200" cap="none" spc="0" normalizeH="0" baseline="0" noProof="0" dirty="0" err="1">
                <a:ln>
                  <a:noFill/>
                </a:ln>
                <a:solidFill>
                  <a:prstClr val="black"/>
                </a:solidFill>
                <a:effectLst/>
                <a:uLnTx/>
                <a:uFillTx/>
                <a:latin typeface="Calibri"/>
                <a:ea typeface="+mn-ea"/>
                <a:cs typeface="+mn-cs"/>
              </a:rPr>
              <a:t>Organization</a:t>
            </a:r>
            <a:r>
              <a:rPr kumimoji="0" lang="pt-BR" sz="1800" b="1" i="0" u="none" strike="noStrike" kern="1200" cap="none" spc="0" normalizeH="0" baseline="0" noProof="0" dirty="0">
                <a:ln>
                  <a:noFill/>
                </a:ln>
                <a:solidFill>
                  <a:prstClr val="black"/>
                </a:solidFill>
                <a:effectLst/>
                <a:uLnTx/>
                <a:uFillTx/>
                <a:latin typeface="Calibri"/>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dirty="0" err="1">
                <a:ln>
                  <a:noFill/>
                </a:ln>
                <a:solidFill>
                  <a:prstClr val="black"/>
                </a:solidFill>
                <a:effectLst/>
                <a:uLnTx/>
                <a:uFillTx/>
                <a:latin typeface="Calibri"/>
                <a:ea typeface="+mn-ea"/>
                <a:cs typeface="+mn-cs"/>
              </a:rPr>
              <a:t>Designing</a:t>
            </a:r>
            <a:r>
              <a:rPr kumimoji="0" lang="pt-BR" sz="1800" b="0" i="0" u="none" strike="noStrike" kern="1200" cap="none" spc="0" normalizeH="0" baseline="0" noProof="0" dirty="0">
                <a:ln>
                  <a:noFill/>
                </a:ln>
                <a:solidFill>
                  <a:prstClr val="black"/>
                </a:solidFill>
                <a:effectLst/>
                <a:uLnTx/>
                <a:uFillTx/>
                <a:latin typeface="Calibri"/>
                <a:ea typeface="+mn-ea"/>
                <a:cs typeface="+mn-cs"/>
              </a:rPr>
              <a:t> for performance – 10.ed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dirty="0">
                <a:ln>
                  <a:noFill/>
                </a:ln>
                <a:solidFill>
                  <a:prstClr val="black"/>
                </a:solidFill>
                <a:effectLst/>
                <a:uLnTx/>
                <a:uFillTx/>
                <a:latin typeface="Calibri"/>
                <a:ea typeface="+mn-ea"/>
                <a:cs typeface="+mn-cs"/>
              </a:rPr>
              <a:t>Pearson. </a:t>
            </a:r>
            <a:r>
              <a:rPr kumimoji="0" lang="pt-BR" sz="1800" b="0" i="0" u="none" strike="noStrike" kern="1200" cap="none" spc="0" normalizeH="0" baseline="0" noProof="0" dirty="0" err="1">
                <a:ln>
                  <a:noFill/>
                </a:ln>
                <a:solidFill>
                  <a:prstClr val="black"/>
                </a:solidFill>
                <a:effectLst/>
                <a:uLnTx/>
                <a:uFillTx/>
                <a:latin typeface="Calibri"/>
                <a:ea typeface="+mn-ea"/>
                <a:cs typeface="+mn-cs"/>
              </a:rPr>
              <a:t>Hoboke</a:t>
            </a:r>
            <a:r>
              <a:rPr kumimoji="0" lang="pt-BR" sz="1800" b="0" i="0" u="none" strike="noStrike" kern="1200" cap="none" spc="0" normalizeH="0" baseline="0" noProof="0" dirty="0">
                <a:ln>
                  <a:noFill/>
                </a:ln>
                <a:solidFill>
                  <a:prstClr val="black"/>
                </a:solidFill>
                <a:effectLst/>
                <a:uLnTx/>
                <a:uFillTx/>
                <a:latin typeface="Calibri"/>
                <a:ea typeface="+mn-ea"/>
                <a:cs typeface="+mn-cs"/>
              </a:rPr>
              <a:t>, NJ - 2016</a:t>
            </a:r>
          </a:p>
        </p:txBody>
      </p:sp>
      <p:sp>
        <p:nvSpPr>
          <p:cNvPr id="11" name="CaixaDeTexto 10">
            <a:extLst>
              <a:ext uri="{FF2B5EF4-FFF2-40B4-BE49-F238E27FC236}">
                <a16:creationId xmlns:a16="http://schemas.microsoft.com/office/drawing/2014/main" id="{3B29F8BF-5642-42F4-9957-2DC3EBFD5F2C}"/>
              </a:ext>
            </a:extLst>
          </p:cNvPr>
          <p:cNvSpPr txBox="1"/>
          <p:nvPr/>
        </p:nvSpPr>
        <p:spPr>
          <a:xfrm>
            <a:off x="6096000" y="3747816"/>
            <a:ext cx="3197629" cy="1477328"/>
          </a:xfrm>
          <a:prstGeom prst="rect">
            <a:avLst/>
          </a:prstGeom>
          <a:noFill/>
        </p:spPr>
        <p:txBody>
          <a:bodyPr wrap="square" rtlCol="0">
            <a:spAutoFit/>
          </a:bodyPr>
          <a:lstStyle/>
          <a:p>
            <a:r>
              <a:rPr lang="pt-BR" dirty="0"/>
              <a:t>Principal:</a:t>
            </a:r>
          </a:p>
          <a:p>
            <a:r>
              <a:rPr lang="pt-BR" dirty="0"/>
              <a:t>Capítulos 17 a 19</a:t>
            </a:r>
          </a:p>
          <a:p>
            <a:endParaRPr lang="pt-BR" dirty="0"/>
          </a:p>
          <a:p>
            <a:r>
              <a:rPr lang="pt-BR" dirty="0"/>
              <a:t>Complementar:</a:t>
            </a:r>
          </a:p>
          <a:p>
            <a:r>
              <a:rPr lang="pt-BR" dirty="0"/>
              <a:t>Capítulo 16</a:t>
            </a:r>
          </a:p>
        </p:txBody>
      </p:sp>
      <p:pic>
        <p:nvPicPr>
          <p:cNvPr id="12" name="Imagem 11">
            <a:extLst>
              <a:ext uri="{FF2B5EF4-FFF2-40B4-BE49-F238E27FC236}">
                <a16:creationId xmlns:a16="http://schemas.microsoft.com/office/drawing/2014/main" id="{3588E1D7-1B84-489C-9539-45984A7F746D}"/>
              </a:ext>
            </a:extLst>
          </p:cNvPr>
          <p:cNvPicPr>
            <a:picLocks noChangeAspect="1"/>
          </p:cNvPicPr>
          <p:nvPr/>
        </p:nvPicPr>
        <p:blipFill>
          <a:blip r:embed="rId2"/>
          <a:stretch>
            <a:fillRect/>
          </a:stretch>
        </p:blipFill>
        <p:spPr>
          <a:xfrm>
            <a:off x="1487487" y="1123666"/>
            <a:ext cx="3773751" cy="5060119"/>
          </a:xfrm>
          <a:prstGeom prst="rect">
            <a:avLst/>
          </a:prstGeom>
        </p:spPr>
      </p:pic>
    </p:spTree>
    <p:extLst>
      <p:ext uri="{BB962C8B-B14F-4D97-AF65-F5344CB8AC3E}">
        <p14:creationId xmlns:p14="http://schemas.microsoft.com/office/powerpoint/2010/main" val="2458995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a:xfrm>
            <a:off x="1487487" y="578958"/>
            <a:ext cx="8240499" cy="415901"/>
          </a:xfrm>
        </p:spPr>
        <p:txBody>
          <a:bodyPr/>
          <a:lstStyle/>
          <a:p>
            <a:pPr algn="l"/>
            <a:r>
              <a:rPr lang="pt-BR" sz="2800" dirty="0"/>
              <a:t>Bibliografia recomendada: </a:t>
            </a:r>
          </a:p>
        </p:txBody>
      </p:sp>
      <p:sp>
        <p:nvSpPr>
          <p:cNvPr id="6" name="CaixaDeTexto 5">
            <a:extLst>
              <a:ext uri="{FF2B5EF4-FFF2-40B4-BE49-F238E27FC236}">
                <a16:creationId xmlns:a16="http://schemas.microsoft.com/office/drawing/2014/main" id="{95F3919C-C3BD-472D-9E5C-C5F731E1D7ED}"/>
              </a:ext>
            </a:extLst>
          </p:cNvPr>
          <p:cNvSpPr txBox="1"/>
          <p:nvPr/>
        </p:nvSpPr>
        <p:spPr>
          <a:xfrm>
            <a:off x="5797659" y="1553287"/>
            <a:ext cx="5516678"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all" spc="0" normalizeH="0" baseline="0" noProof="0" dirty="0" err="1">
                <a:ln>
                  <a:noFill/>
                </a:ln>
                <a:solidFill>
                  <a:prstClr val="black"/>
                </a:solidFill>
                <a:effectLst/>
                <a:uLnTx/>
                <a:uFillTx/>
                <a:latin typeface="Calibri"/>
                <a:ea typeface="+mn-ea"/>
                <a:cs typeface="+mn-cs"/>
              </a:rPr>
              <a:t>Stallings</a:t>
            </a:r>
            <a:r>
              <a:rPr kumimoji="0" lang="pt-BR" sz="1800" b="0" i="0" u="none" strike="noStrike" kern="1200" cap="none" spc="0" normalizeH="0" baseline="0" noProof="0" dirty="0">
                <a:ln>
                  <a:noFill/>
                </a:ln>
                <a:solidFill>
                  <a:prstClr val="black"/>
                </a:solidFill>
                <a:effectLst/>
                <a:uLnTx/>
                <a:uFillTx/>
                <a:latin typeface="Calibri"/>
                <a:ea typeface="+mn-ea"/>
                <a:cs typeface="+mn-cs"/>
              </a:rPr>
              <a:t>, William.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1" i="0" u="none" strike="noStrike" kern="1200" cap="none" spc="0" normalizeH="0" baseline="0" noProof="0" dirty="0">
                <a:ln>
                  <a:noFill/>
                </a:ln>
                <a:solidFill>
                  <a:prstClr val="black"/>
                </a:solidFill>
                <a:effectLst/>
                <a:uLnTx/>
                <a:uFillTx/>
                <a:latin typeface="Calibri"/>
                <a:ea typeface="+mn-ea"/>
                <a:cs typeface="+mn-cs"/>
              </a:rPr>
              <a:t>Computer </a:t>
            </a:r>
            <a:r>
              <a:rPr kumimoji="0" lang="pt-BR" sz="1800" b="1" i="0" u="none" strike="noStrike" kern="1200" cap="none" spc="0" normalizeH="0" baseline="0" noProof="0" dirty="0" err="1">
                <a:ln>
                  <a:noFill/>
                </a:ln>
                <a:solidFill>
                  <a:prstClr val="black"/>
                </a:solidFill>
                <a:effectLst/>
                <a:uLnTx/>
                <a:uFillTx/>
                <a:latin typeface="Calibri"/>
                <a:ea typeface="+mn-ea"/>
                <a:cs typeface="+mn-cs"/>
              </a:rPr>
              <a:t>Architecture</a:t>
            </a:r>
            <a:r>
              <a:rPr kumimoji="0" lang="pt-BR" sz="1800" b="1" i="0" u="none" strike="noStrike" kern="1200" cap="none" spc="0" normalizeH="0" baseline="0" noProof="0" dirty="0">
                <a:ln>
                  <a:noFill/>
                </a:ln>
                <a:solidFill>
                  <a:prstClr val="black"/>
                </a:solidFill>
                <a:effectLst/>
                <a:uLnTx/>
                <a:uFillTx/>
                <a:latin typeface="Calibri"/>
                <a:ea typeface="+mn-ea"/>
                <a:cs typeface="+mn-cs"/>
              </a:rPr>
              <a:t> </a:t>
            </a:r>
            <a:r>
              <a:rPr kumimoji="0" lang="pt-BR" sz="1800" b="1" i="0" u="none" strike="noStrike" kern="1200" cap="none" spc="0" normalizeH="0" baseline="0" noProof="0" dirty="0" err="1">
                <a:ln>
                  <a:noFill/>
                </a:ln>
                <a:solidFill>
                  <a:prstClr val="black"/>
                </a:solidFill>
                <a:effectLst/>
                <a:uLnTx/>
                <a:uFillTx/>
                <a:latin typeface="Calibri"/>
                <a:ea typeface="+mn-ea"/>
                <a:cs typeface="+mn-cs"/>
              </a:rPr>
              <a:t>and</a:t>
            </a:r>
            <a:r>
              <a:rPr kumimoji="0" lang="pt-BR" sz="1800" b="1" i="0" u="none" strike="noStrike" kern="1200" cap="none" spc="0" normalizeH="0" baseline="0" noProof="0" dirty="0">
                <a:ln>
                  <a:noFill/>
                </a:ln>
                <a:solidFill>
                  <a:prstClr val="black"/>
                </a:solidFill>
                <a:effectLst/>
                <a:uLnTx/>
                <a:uFillTx/>
                <a:latin typeface="Calibri"/>
                <a:ea typeface="+mn-ea"/>
                <a:cs typeface="+mn-cs"/>
              </a:rPr>
              <a:t> </a:t>
            </a:r>
            <a:r>
              <a:rPr kumimoji="0" lang="pt-BR" sz="1800" b="1" i="0" u="none" strike="noStrike" kern="1200" cap="none" spc="0" normalizeH="0" baseline="0" noProof="0" dirty="0" err="1">
                <a:ln>
                  <a:noFill/>
                </a:ln>
                <a:solidFill>
                  <a:prstClr val="black"/>
                </a:solidFill>
                <a:effectLst/>
                <a:uLnTx/>
                <a:uFillTx/>
                <a:latin typeface="Calibri"/>
                <a:ea typeface="+mn-ea"/>
                <a:cs typeface="+mn-cs"/>
              </a:rPr>
              <a:t>Organization</a:t>
            </a:r>
            <a:r>
              <a:rPr kumimoji="0" lang="pt-BR" sz="1800" b="1" i="0" u="none" strike="noStrike" kern="1200" cap="none" spc="0" normalizeH="0" baseline="0" noProof="0" dirty="0">
                <a:ln>
                  <a:noFill/>
                </a:ln>
                <a:solidFill>
                  <a:prstClr val="black"/>
                </a:solidFill>
                <a:effectLst/>
                <a:uLnTx/>
                <a:uFillTx/>
                <a:latin typeface="Calibri"/>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dirty="0" err="1">
                <a:ln>
                  <a:noFill/>
                </a:ln>
                <a:solidFill>
                  <a:prstClr val="black"/>
                </a:solidFill>
                <a:effectLst/>
                <a:uLnTx/>
                <a:uFillTx/>
                <a:latin typeface="Calibri"/>
                <a:ea typeface="+mn-ea"/>
                <a:cs typeface="+mn-cs"/>
              </a:rPr>
              <a:t>Designing</a:t>
            </a:r>
            <a:r>
              <a:rPr kumimoji="0" lang="pt-BR" sz="1800" b="0" i="0" u="none" strike="noStrike" kern="1200" cap="none" spc="0" normalizeH="0" baseline="0" noProof="0" dirty="0">
                <a:ln>
                  <a:noFill/>
                </a:ln>
                <a:solidFill>
                  <a:prstClr val="black"/>
                </a:solidFill>
                <a:effectLst/>
                <a:uLnTx/>
                <a:uFillTx/>
                <a:latin typeface="Calibri"/>
                <a:ea typeface="+mn-ea"/>
                <a:cs typeface="+mn-cs"/>
              </a:rPr>
              <a:t> for performance – 10.ed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dirty="0">
                <a:ln>
                  <a:noFill/>
                </a:ln>
                <a:solidFill>
                  <a:prstClr val="black"/>
                </a:solidFill>
                <a:effectLst/>
                <a:uLnTx/>
                <a:uFillTx/>
                <a:latin typeface="Calibri"/>
                <a:ea typeface="+mn-ea"/>
                <a:cs typeface="+mn-cs"/>
              </a:rPr>
              <a:t>Pearson. </a:t>
            </a:r>
            <a:r>
              <a:rPr kumimoji="0" lang="pt-BR" sz="1800" b="0" i="0" u="none" strike="noStrike" kern="1200" cap="none" spc="0" normalizeH="0" baseline="0" noProof="0" dirty="0" err="1">
                <a:ln>
                  <a:noFill/>
                </a:ln>
                <a:solidFill>
                  <a:prstClr val="black"/>
                </a:solidFill>
                <a:effectLst/>
                <a:uLnTx/>
                <a:uFillTx/>
                <a:latin typeface="Calibri"/>
                <a:ea typeface="+mn-ea"/>
                <a:cs typeface="+mn-cs"/>
              </a:rPr>
              <a:t>Hoboke</a:t>
            </a:r>
            <a:r>
              <a:rPr kumimoji="0" lang="pt-BR" sz="1800" b="0" i="0" u="none" strike="noStrike" kern="1200" cap="none" spc="0" normalizeH="0" baseline="0" noProof="0" dirty="0">
                <a:ln>
                  <a:noFill/>
                </a:ln>
                <a:solidFill>
                  <a:prstClr val="black"/>
                </a:solidFill>
                <a:effectLst/>
                <a:uLnTx/>
                <a:uFillTx/>
                <a:latin typeface="Calibri"/>
                <a:ea typeface="+mn-ea"/>
                <a:cs typeface="+mn-cs"/>
              </a:rPr>
              <a:t>, NJ - 2016</a:t>
            </a:r>
          </a:p>
        </p:txBody>
      </p:sp>
      <p:pic>
        <p:nvPicPr>
          <p:cNvPr id="4" name="Imagem 3" descr="Diagrama&#10;&#10;Descrição gerada automaticamente">
            <a:extLst>
              <a:ext uri="{FF2B5EF4-FFF2-40B4-BE49-F238E27FC236}">
                <a16:creationId xmlns:a16="http://schemas.microsoft.com/office/drawing/2014/main" id="{0EBBDA23-709A-4866-8D85-BB9F6232F6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7487" y="1216591"/>
            <a:ext cx="3775018" cy="5062451"/>
          </a:xfrm>
          <a:prstGeom prst="rect">
            <a:avLst/>
          </a:prstGeom>
        </p:spPr>
      </p:pic>
      <p:sp>
        <p:nvSpPr>
          <p:cNvPr id="8" name="CaixaDeTexto 7">
            <a:extLst>
              <a:ext uri="{FF2B5EF4-FFF2-40B4-BE49-F238E27FC236}">
                <a16:creationId xmlns:a16="http://schemas.microsoft.com/office/drawing/2014/main" id="{11B8FC68-1646-4044-91BD-C5C03F60DA4A}"/>
              </a:ext>
            </a:extLst>
          </p:cNvPr>
          <p:cNvSpPr txBox="1"/>
          <p:nvPr/>
        </p:nvSpPr>
        <p:spPr>
          <a:xfrm>
            <a:off x="6096000" y="3747816"/>
            <a:ext cx="3197629" cy="1477328"/>
          </a:xfrm>
          <a:prstGeom prst="rect">
            <a:avLst/>
          </a:prstGeom>
          <a:noFill/>
        </p:spPr>
        <p:txBody>
          <a:bodyPr wrap="square" rtlCol="0">
            <a:spAutoFit/>
          </a:bodyPr>
          <a:lstStyle/>
          <a:p>
            <a:r>
              <a:rPr lang="pt-BR" dirty="0"/>
              <a:t>Principal:</a:t>
            </a:r>
          </a:p>
          <a:p>
            <a:r>
              <a:rPr lang="pt-BR" dirty="0"/>
              <a:t>Capítulos 17 a 19</a:t>
            </a:r>
          </a:p>
          <a:p>
            <a:endParaRPr lang="pt-BR" dirty="0"/>
          </a:p>
          <a:p>
            <a:r>
              <a:rPr lang="pt-BR" dirty="0"/>
              <a:t>Complementar:</a:t>
            </a:r>
          </a:p>
          <a:p>
            <a:r>
              <a:rPr lang="pt-BR" dirty="0"/>
              <a:t>Capítulo 16</a:t>
            </a:r>
          </a:p>
        </p:txBody>
      </p:sp>
    </p:spTree>
    <p:extLst>
      <p:ext uri="{BB962C8B-B14F-4D97-AF65-F5344CB8AC3E}">
        <p14:creationId xmlns:p14="http://schemas.microsoft.com/office/powerpoint/2010/main" val="2605195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6229B0-16EE-40BC-AB24-00835EDE4E66}"/>
              </a:ext>
            </a:extLst>
          </p:cNvPr>
          <p:cNvSpPr txBox="1"/>
          <p:nvPr/>
        </p:nvSpPr>
        <p:spPr>
          <a:xfrm>
            <a:off x="4763193" y="796017"/>
            <a:ext cx="6793081" cy="523220"/>
          </a:xfrm>
          <a:prstGeom prst="rect">
            <a:avLst/>
          </a:prstGeom>
          <a:solidFill>
            <a:schemeClr val="accent2">
              <a:alpha val="70000"/>
            </a:schemeClr>
          </a:solidFill>
          <a:effectLst/>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ko-KR" sz="2800" b="1"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A </a:t>
            </a:r>
            <a:r>
              <a:rPr kumimoji="0" lang="en-US" altLang="ko-KR" sz="2800" b="1" i="0" u="none" strike="noStrike" kern="1200" cap="none" spc="0" normalizeH="0" baseline="0" noProof="0" dirty="0" err="1">
                <a:ln>
                  <a:noFill/>
                </a:ln>
                <a:solidFill>
                  <a:prstClr val="white"/>
                </a:solidFill>
                <a:effectLst/>
                <a:uLnTx/>
                <a:uFillTx/>
                <a:latin typeface="Calibri" panose="020F0502020204030204" pitchFamily="34" charset="0"/>
                <a:cs typeface="Calibri" panose="020F0502020204030204" pitchFamily="34" charset="0"/>
              </a:rPr>
              <a:t>Taxonomia</a:t>
            </a:r>
            <a:r>
              <a:rPr kumimoji="0" lang="en-US" altLang="ko-KR" sz="2800" b="1"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 de Flynn</a:t>
            </a:r>
            <a:endParaRPr kumimoji="0" lang="ko-KR" altLang="en-US" sz="2800" b="1"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A491A392-5961-4355-B6F3-87AE4424E1F1}"/>
              </a:ext>
            </a:extLst>
          </p:cNvPr>
          <p:cNvSpPr txBox="1"/>
          <p:nvPr/>
        </p:nvSpPr>
        <p:spPr>
          <a:xfrm>
            <a:off x="4763193" y="1436512"/>
            <a:ext cx="6793081" cy="4801314"/>
          </a:xfrm>
          <a:prstGeom prst="rect">
            <a:avLst/>
          </a:prstGeom>
          <a:solidFill>
            <a:schemeClr val="accent2">
              <a:alpha val="70000"/>
            </a:schemeClr>
          </a:solid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altLang="ko-KR"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Tradicionalmente, o computador tem sido visto como uma máquina sequencial.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pt-BR" altLang="ko-KR"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altLang="ko-KR"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A maioria das linguagens de programação de computador exige que o programador especifique algoritmos como sequências de instruções. Os processadores executam programas executando instruções de máquina em uma sequência determinada e uma de cada vez. Cada instrução roda em uma sequência de operações (buscar a instrução, buscar os operandos, executar operação, armazenar resultados).</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pt-BR" altLang="ko-KR"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altLang="ko-KR"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Esta visão do computador nunca foi totalmente verdadeira. Em nível de micro-operação, múltiplos sinais de controle são gerados ao mesmo tempo.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pt-BR" altLang="ko-KR" dirty="0">
              <a:solidFill>
                <a:prstClr val="white"/>
              </a:solidFill>
              <a:latin typeface="Calibri" panose="020F0502020204030204" pitchFamily="34" charset="0"/>
              <a:cs typeface="Calibri" panose="020F0502020204030204"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altLang="ko-KR"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O </a:t>
            </a:r>
            <a:r>
              <a:rPr kumimoji="0" lang="pt-BR" altLang="ko-KR" b="0" i="1" u="none" strike="noStrike" kern="1200" cap="none" spc="0" normalizeH="0" baseline="0" noProof="0" dirty="0" err="1">
                <a:ln>
                  <a:noFill/>
                </a:ln>
                <a:solidFill>
                  <a:prstClr val="white"/>
                </a:solidFill>
                <a:effectLst/>
                <a:uLnTx/>
                <a:uFillTx/>
                <a:latin typeface="Calibri" panose="020F0502020204030204" pitchFamily="34" charset="0"/>
                <a:cs typeface="Calibri" panose="020F0502020204030204" pitchFamily="34" charset="0"/>
              </a:rPr>
              <a:t>pipelining</a:t>
            </a:r>
            <a:r>
              <a:rPr kumimoji="0" lang="pt-BR" altLang="ko-KR" b="0" i="1"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 </a:t>
            </a:r>
            <a:r>
              <a:rPr kumimoji="0" lang="pt-BR" altLang="ko-KR"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de instrução, pelo menos até o nível de busca (</a:t>
            </a:r>
            <a:r>
              <a:rPr kumimoji="0" lang="pt-BR" altLang="ko-KR" b="0" i="1" u="none" strike="noStrike" kern="1200" cap="none" spc="0" normalizeH="0" baseline="0" noProof="0" dirty="0" err="1">
                <a:ln>
                  <a:noFill/>
                </a:ln>
                <a:solidFill>
                  <a:prstClr val="white"/>
                </a:solidFill>
                <a:effectLst/>
                <a:uLnTx/>
                <a:uFillTx/>
                <a:latin typeface="Calibri" panose="020F0502020204030204" pitchFamily="34" charset="0"/>
                <a:cs typeface="Calibri" panose="020F0502020204030204" pitchFamily="34" charset="0"/>
              </a:rPr>
              <a:t>fetch</a:t>
            </a:r>
            <a:r>
              <a:rPr kumimoji="0" lang="pt-BR" altLang="ko-KR" b="0" i="0" u="none" strike="noStrike" kern="1200" cap="none" spc="0" normalizeH="0" baseline="0" noProof="0" dirty="0">
                <a:ln>
                  <a:noFill/>
                </a:ln>
                <a:solidFill>
                  <a:prstClr val="white"/>
                </a:solidFill>
                <a:effectLst/>
                <a:uLnTx/>
                <a:uFillTx/>
                <a:latin typeface="Calibri" panose="020F0502020204030204" pitchFamily="34" charset="0"/>
                <a:cs typeface="Calibri" panose="020F0502020204030204" pitchFamily="34" charset="0"/>
              </a:rPr>
              <a:t>) e execução de operações, já existe há muito tempo. Ambos são exemplos de execução de operações independentes em paralelo. </a:t>
            </a:r>
          </a:p>
        </p:txBody>
      </p:sp>
    </p:spTree>
    <p:extLst>
      <p:ext uri="{BB962C8B-B14F-4D97-AF65-F5344CB8AC3E}">
        <p14:creationId xmlns:p14="http://schemas.microsoft.com/office/powerpoint/2010/main" val="4179153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4</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0"/>
            <a:ext cx="193548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8" name="Imagem 7" descr="Diagrama&#10;&#10;Descrição gerada automaticamente">
            <a:extLst>
              <a:ext uri="{FF2B5EF4-FFF2-40B4-BE49-F238E27FC236}">
                <a16:creationId xmlns:a16="http://schemas.microsoft.com/office/drawing/2014/main" id="{30F99FE7-F04F-48DA-844D-6300BB6EE2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8468" y="1173470"/>
            <a:ext cx="4318133" cy="2057860"/>
          </a:xfrm>
          <a:prstGeom prst="rect">
            <a:avLst/>
          </a:prstGeom>
        </p:spPr>
      </p:pic>
      <p:pic>
        <p:nvPicPr>
          <p:cNvPr id="9" name="Imagem 8" descr="Linha do tempo&#10;&#10;Descrição gerada automaticamente">
            <a:extLst>
              <a:ext uri="{FF2B5EF4-FFF2-40B4-BE49-F238E27FC236}">
                <a16:creationId xmlns:a16="http://schemas.microsoft.com/office/drawing/2014/main" id="{653E6757-124A-44CB-AB0E-E91FCB3E2C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8231" y="1173470"/>
            <a:ext cx="4737769" cy="4511060"/>
          </a:xfrm>
          <a:prstGeom prst="rect">
            <a:avLst/>
          </a:prstGeom>
        </p:spPr>
      </p:pic>
    </p:spTree>
    <p:extLst>
      <p:ext uri="{BB962C8B-B14F-4D97-AF65-F5344CB8AC3E}">
        <p14:creationId xmlns:p14="http://schemas.microsoft.com/office/powerpoint/2010/main" val="3587374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5</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5285576"/>
            <a:ext cx="1219200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CaixaDeTexto 3">
            <a:extLst>
              <a:ext uri="{FF2B5EF4-FFF2-40B4-BE49-F238E27FC236}">
                <a16:creationId xmlns:a16="http://schemas.microsoft.com/office/drawing/2014/main" id="{D6613393-3765-4193-AC30-FC16ACFB895C}"/>
              </a:ext>
            </a:extLst>
          </p:cNvPr>
          <p:cNvSpPr txBox="1"/>
          <p:nvPr/>
        </p:nvSpPr>
        <p:spPr>
          <a:xfrm>
            <a:off x="6096000" y="4033634"/>
            <a:ext cx="4535978" cy="1384995"/>
          </a:xfrm>
          <a:prstGeom prst="rect">
            <a:avLst/>
          </a:prstGeom>
          <a:solidFill>
            <a:schemeClr val="accent3">
              <a:lumMod val="20000"/>
              <a:lumOff val="80000"/>
            </a:schemeClr>
          </a:solidFill>
          <a:ln w="19050">
            <a:solidFill>
              <a:schemeClr val="accent1"/>
            </a:solidFill>
          </a:ln>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sz="1400" b="0" i="0" u="none" strike="noStrike" kern="1200" cap="none" spc="0" normalizeH="0" baseline="0" noProof="0" dirty="0">
                <a:ln>
                  <a:noFill/>
                </a:ln>
                <a:solidFill>
                  <a:prstClr val="black"/>
                </a:solidFill>
                <a:effectLst/>
                <a:uLnTx/>
                <a:uFillTx/>
                <a:latin typeface="Calibri"/>
                <a:ea typeface="+mn-ea"/>
                <a:cs typeface="+mn-cs"/>
              </a:rPr>
              <a:t>Na arquitetura </a:t>
            </a:r>
            <a:r>
              <a:rPr kumimoji="0" lang="pt-BR" sz="1400" b="0" i="0" u="none" strike="noStrike" kern="1200" cap="none" spc="0" normalizeH="0" baseline="0" noProof="0" dirty="0" err="1">
                <a:ln>
                  <a:noFill/>
                </a:ln>
                <a:solidFill>
                  <a:prstClr val="black"/>
                </a:solidFill>
                <a:effectLst/>
                <a:uLnTx/>
                <a:uFillTx/>
                <a:latin typeface="Calibri"/>
                <a:ea typeface="+mn-ea"/>
                <a:cs typeface="+mn-cs"/>
              </a:rPr>
              <a:t>super-escalar</a:t>
            </a:r>
            <a:r>
              <a:rPr kumimoji="0" lang="pt-BR" sz="1400" b="0" i="0" u="none" strike="noStrike" kern="1200" cap="none" spc="0" normalizeH="0" baseline="0" noProof="0" dirty="0">
                <a:ln>
                  <a:noFill/>
                </a:ln>
                <a:solidFill>
                  <a:prstClr val="black"/>
                </a:solidFill>
                <a:effectLst/>
                <a:uLnTx/>
                <a:uFillTx/>
                <a:latin typeface="Calibri"/>
                <a:ea typeface="+mn-ea"/>
                <a:cs typeface="+mn-cs"/>
              </a:rPr>
              <a:t>, várias instruções podem ser iniciadas simultaneamente e executadas independentemente umas das outras. A arquitetura pipeline permite que diversas instruções sejam executadas ao mesmo tempo, desde que estejam em estágios diferentes do pipeline.</a:t>
            </a:r>
          </a:p>
        </p:txBody>
      </p:sp>
      <p:sp>
        <p:nvSpPr>
          <p:cNvPr id="6" name="TextBox 5">
            <a:extLst>
              <a:ext uri="{FF2B5EF4-FFF2-40B4-BE49-F238E27FC236}">
                <a16:creationId xmlns:a16="http://schemas.microsoft.com/office/drawing/2014/main" id="{BB7CD3D1-36A3-49A6-9F56-E84BD3B953F9}"/>
              </a:ext>
            </a:extLst>
          </p:cNvPr>
          <p:cNvSpPr txBox="1"/>
          <p:nvPr/>
        </p:nvSpPr>
        <p:spPr>
          <a:xfrm>
            <a:off x="962686" y="617315"/>
            <a:ext cx="4498777" cy="4801314"/>
          </a:xfrm>
          <a:prstGeom prst="rect">
            <a:avLst/>
          </a:prstGeom>
          <a:solidFill>
            <a:srgbClr val="224A90">
              <a:alpha val="70000"/>
            </a:srgbClr>
          </a:solidFill>
        </p:spPr>
        <p:txBody>
          <a:bodyPr wrap="square" rtlCol="0">
            <a:spAutoFit/>
          </a:bodyPr>
          <a:lstStyle/>
          <a:p>
            <a:pPr marL="0" marR="0" lvl="0" indent="0" algn="just" defTabSz="914400" eaLnBrk="1" fontAlgn="auto" latinLnBrk="0" hangingPunct="1">
              <a:lnSpc>
                <a:spcPct val="100000"/>
              </a:lnSpc>
              <a:spcBef>
                <a:spcPts val="0"/>
              </a:spcBef>
              <a:spcAft>
                <a:spcPts val="0"/>
              </a:spcAft>
              <a:buClrTx/>
              <a:buSzTx/>
              <a:buFontTx/>
              <a:buNone/>
              <a:tabLst/>
              <a:defRPr/>
            </a:pPr>
            <a:r>
              <a:rPr kumimoji="0" lang="pt-BR" altLang="ko-KR" sz="1800" b="0" i="0" u="none" strike="noStrike" kern="0" cap="none" spc="0" normalizeH="0" baseline="0" noProof="0" dirty="0">
                <a:ln>
                  <a:noFill/>
                </a:ln>
                <a:solidFill>
                  <a:prstClr val="white"/>
                </a:solidFill>
                <a:effectLst/>
                <a:uLnTx/>
                <a:uFillTx/>
                <a:cs typeface="Calibri" panose="020F0502020204030204" pitchFamily="34" charset="0"/>
              </a:rPr>
              <a:t>Esta abordagem é levada adiante com a organização </a:t>
            </a:r>
            <a:r>
              <a:rPr kumimoji="0" lang="pt-BR" altLang="ko-KR" sz="1800" b="0" i="0" u="none" strike="noStrike" kern="0" cap="none" spc="0" normalizeH="0" baseline="0" noProof="0" dirty="0" err="1">
                <a:ln>
                  <a:noFill/>
                </a:ln>
                <a:solidFill>
                  <a:prstClr val="white"/>
                </a:solidFill>
                <a:effectLst/>
                <a:uLnTx/>
                <a:uFillTx/>
                <a:cs typeface="Calibri" panose="020F0502020204030204" pitchFamily="34" charset="0"/>
              </a:rPr>
              <a:t>superescalar</a:t>
            </a:r>
            <a:r>
              <a:rPr kumimoji="0" lang="pt-BR" altLang="ko-KR" sz="1800" b="0" i="0" u="none" strike="noStrike" kern="0" cap="none" spc="0" normalizeH="0" baseline="0" noProof="0" dirty="0">
                <a:ln>
                  <a:noFill/>
                </a:ln>
                <a:solidFill>
                  <a:prstClr val="white"/>
                </a:solidFill>
                <a:effectLst/>
                <a:uLnTx/>
                <a:uFillTx/>
                <a:cs typeface="Calibri" panose="020F0502020204030204" pitchFamily="34" charset="0"/>
              </a:rPr>
              <a:t>, que explora o paralelismo em nível de instrução. </a:t>
            </a:r>
          </a:p>
          <a:p>
            <a:pPr marL="0" marR="0" lvl="0" indent="0" algn="just" defTabSz="914400" eaLnBrk="1" fontAlgn="auto" latinLnBrk="0" hangingPunct="1">
              <a:lnSpc>
                <a:spcPct val="100000"/>
              </a:lnSpc>
              <a:spcBef>
                <a:spcPts val="0"/>
              </a:spcBef>
              <a:spcAft>
                <a:spcPts val="0"/>
              </a:spcAft>
              <a:buClrTx/>
              <a:buSzTx/>
              <a:buFontTx/>
              <a:buNone/>
              <a:tabLst/>
              <a:defRPr/>
            </a:pPr>
            <a:endParaRPr lang="pt-BR" altLang="ko-KR" kern="0" dirty="0">
              <a:solidFill>
                <a:prstClr val="white"/>
              </a:solidFill>
              <a:cs typeface="Calibri" panose="020F0502020204030204" pitchFamily="34" charset="0"/>
            </a:endParaRPr>
          </a:p>
          <a:p>
            <a:pPr marL="0" marR="0" lvl="0" indent="0" algn="just" defTabSz="914400" eaLnBrk="1" fontAlgn="auto" latinLnBrk="0" hangingPunct="1">
              <a:lnSpc>
                <a:spcPct val="100000"/>
              </a:lnSpc>
              <a:spcBef>
                <a:spcPts val="0"/>
              </a:spcBef>
              <a:spcAft>
                <a:spcPts val="0"/>
              </a:spcAft>
              <a:buClrTx/>
              <a:buSzTx/>
              <a:buFontTx/>
              <a:buNone/>
              <a:tabLst/>
              <a:defRPr/>
            </a:pPr>
            <a:r>
              <a:rPr kumimoji="0" lang="pt-BR" altLang="ko-KR" sz="1800" b="0" i="0" u="none" strike="noStrike" kern="0" cap="none" spc="0" normalizeH="0" baseline="0" noProof="0" dirty="0">
                <a:ln>
                  <a:noFill/>
                </a:ln>
                <a:solidFill>
                  <a:prstClr val="white"/>
                </a:solidFill>
                <a:effectLst/>
                <a:uLnTx/>
                <a:uFillTx/>
                <a:cs typeface="Calibri" panose="020F0502020204030204" pitchFamily="34" charset="0"/>
              </a:rPr>
              <a:t>Com uma máquina de </a:t>
            </a:r>
            <a:r>
              <a:rPr kumimoji="0" lang="pt-BR" altLang="ko-KR" sz="1800" b="0" i="0" u="none" strike="noStrike" kern="0" cap="none" spc="0" normalizeH="0" baseline="0" noProof="0" dirty="0" err="1">
                <a:ln>
                  <a:noFill/>
                </a:ln>
                <a:solidFill>
                  <a:prstClr val="white"/>
                </a:solidFill>
                <a:effectLst/>
                <a:uLnTx/>
                <a:uFillTx/>
                <a:cs typeface="Calibri" panose="020F0502020204030204" pitchFamily="34" charset="0"/>
              </a:rPr>
              <a:t>superescalar</a:t>
            </a:r>
            <a:r>
              <a:rPr kumimoji="0" lang="pt-BR" altLang="ko-KR" sz="1800" b="0" i="0" u="none" strike="noStrike" kern="0" cap="none" spc="0" normalizeH="0" baseline="0" noProof="0" dirty="0">
                <a:ln>
                  <a:noFill/>
                </a:ln>
                <a:solidFill>
                  <a:prstClr val="white"/>
                </a:solidFill>
                <a:effectLst/>
                <a:uLnTx/>
                <a:uFillTx/>
                <a:cs typeface="Calibri" panose="020F0502020204030204" pitchFamily="34" charset="0"/>
              </a:rPr>
              <a:t>, há múltiplas unidades de execução dentro de um único processador, e estas podem executar múltiplas instruções do mesmo programa em paralelo.</a:t>
            </a:r>
          </a:p>
          <a:p>
            <a:pPr marL="0" marR="0" lvl="0" indent="0" algn="just" defTabSz="914400" eaLnBrk="1" fontAlgn="auto" latinLnBrk="0" hangingPunct="1">
              <a:lnSpc>
                <a:spcPct val="100000"/>
              </a:lnSpc>
              <a:spcBef>
                <a:spcPts val="0"/>
              </a:spcBef>
              <a:spcAft>
                <a:spcPts val="0"/>
              </a:spcAft>
              <a:buClrTx/>
              <a:buSzTx/>
              <a:buFontTx/>
              <a:buNone/>
              <a:tabLst/>
              <a:defRPr/>
            </a:pPr>
            <a:endParaRPr kumimoji="0" lang="pt-BR" altLang="ko-KR" sz="1800" b="0" i="0" u="none" strike="noStrike" kern="0" cap="none" spc="0" normalizeH="0" baseline="0" noProof="0" dirty="0">
              <a:ln>
                <a:noFill/>
              </a:ln>
              <a:solidFill>
                <a:prstClr val="white"/>
              </a:solidFill>
              <a:effectLst/>
              <a:uLnTx/>
              <a:uFillTx/>
              <a:cs typeface="Calibri" panose="020F0502020204030204" pitchFamily="34" charset="0"/>
            </a:endParaRPr>
          </a:p>
          <a:p>
            <a:pPr marL="0" marR="0" lvl="0" indent="0" algn="just" defTabSz="914400" eaLnBrk="1" fontAlgn="auto" latinLnBrk="0" hangingPunct="1">
              <a:lnSpc>
                <a:spcPct val="100000"/>
              </a:lnSpc>
              <a:spcBef>
                <a:spcPts val="0"/>
              </a:spcBef>
              <a:spcAft>
                <a:spcPts val="0"/>
              </a:spcAft>
              <a:buClrTx/>
              <a:buSzTx/>
              <a:buFontTx/>
              <a:buNone/>
              <a:tabLst/>
              <a:defRPr/>
            </a:pPr>
            <a:r>
              <a:rPr kumimoji="0" lang="pt-BR" altLang="ko-KR" sz="1800" b="0" i="0" u="none" strike="noStrike" kern="0" cap="none" spc="0" normalizeH="0" baseline="0" noProof="0" dirty="0">
                <a:ln>
                  <a:noFill/>
                </a:ln>
                <a:solidFill>
                  <a:prstClr val="white"/>
                </a:solidFill>
                <a:effectLst/>
                <a:uLnTx/>
                <a:uFillTx/>
                <a:cs typeface="Calibri" panose="020F0502020204030204" pitchFamily="34" charset="0"/>
              </a:rPr>
              <a:t>Como a tecnologia informática evoluiu, e como o custo do hardware informático caiu, os </a:t>
            </a:r>
            <a:r>
              <a:rPr kumimoji="0" lang="pt-BR" altLang="ko-KR" sz="1800" b="0" i="1" u="none" strike="noStrike" kern="0" cap="none" spc="0" normalizeH="0" baseline="0" noProof="0" dirty="0">
                <a:ln>
                  <a:noFill/>
                </a:ln>
                <a:solidFill>
                  <a:prstClr val="white"/>
                </a:solidFill>
                <a:effectLst/>
                <a:uLnTx/>
                <a:uFillTx/>
                <a:cs typeface="Calibri" panose="020F0502020204030204" pitchFamily="34" charset="0"/>
              </a:rPr>
              <a:t>designers</a:t>
            </a:r>
            <a:r>
              <a:rPr kumimoji="0" lang="pt-BR" altLang="ko-KR" sz="1800" b="0" i="0" u="none" strike="noStrike" kern="0" cap="none" spc="0" normalizeH="0" baseline="0" noProof="0" dirty="0">
                <a:ln>
                  <a:noFill/>
                </a:ln>
                <a:solidFill>
                  <a:prstClr val="white"/>
                </a:solidFill>
                <a:effectLst/>
                <a:uLnTx/>
                <a:uFillTx/>
                <a:cs typeface="Calibri" panose="020F0502020204030204" pitchFamily="34" charset="0"/>
              </a:rPr>
              <a:t> de computadores têm procurado cada vez mais oportunidades para o paralelismo, geralmente para melhorar o desempenho e, em alguns casos, para aumentar disponibilidade. </a:t>
            </a:r>
          </a:p>
        </p:txBody>
      </p:sp>
      <p:pic>
        <p:nvPicPr>
          <p:cNvPr id="7" name="Imagem 6" descr="Tabela&#10;&#10;Descrição gerada automaticamente">
            <a:extLst>
              <a:ext uri="{FF2B5EF4-FFF2-40B4-BE49-F238E27FC236}">
                <a16:creationId xmlns:a16="http://schemas.microsoft.com/office/drawing/2014/main" id="{DAEBEF3D-404A-4D84-8478-E409FCC80A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33201" y="681645"/>
            <a:ext cx="4498777" cy="2594294"/>
          </a:xfrm>
          <a:prstGeom prst="rect">
            <a:avLst/>
          </a:prstGeom>
        </p:spPr>
      </p:pic>
    </p:spTree>
    <p:extLst>
      <p:ext uri="{BB962C8B-B14F-4D97-AF65-F5344CB8AC3E}">
        <p14:creationId xmlns:p14="http://schemas.microsoft.com/office/powerpoint/2010/main" val="412121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6</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0"/>
            <a:ext cx="193548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CaixaDeTexto 3">
            <a:extLst>
              <a:ext uri="{FF2B5EF4-FFF2-40B4-BE49-F238E27FC236}">
                <a16:creationId xmlns:a16="http://schemas.microsoft.com/office/drawing/2014/main" id="{DE03CFB3-56FC-4EDD-9188-C9D5B092A0EF}"/>
              </a:ext>
            </a:extLst>
          </p:cNvPr>
          <p:cNvSpPr txBox="1"/>
          <p:nvPr/>
        </p:nvSpPr>
        <p:spPr>
          <a:xfrm>
            <a:off x="5143500" y="2922954"/>
            <a:ext cx="6097384" cy="646331"/>
          </a:xfrm>
          <a:prstGeom prst="rect">
            <a:avLst/>
          </a:prstGeom>
          <a:noFill/>
        </p:spPr>
        <p:txBody>
          <a:bodyPr wrap="square">
            <a:spAutoFit/>
          </a:bodyPr>
          <a:lstStyle/>
          <a:p>
            <a:r>
              <a:rPr lang="en-US" dirty="0"/>
              <a:t>Michael J. Flynn (</a:t>
            </a:r>
            <a:r>
              <a:rPr lang="en-US" dirty="0" err="1"/>
              <a:t>nascido</a:t>
            </a:r>
            <a:r>
              <a:rPr lang="en-US" dirty="0"/>
              <a:t> em 1934)[1] é um </a:t>
            </a:r>
            <a:r>
              <a:rPr lang="en-US" dirty="0" err="1"/>
              <a:t>emérito</a:t>
            </a:r>
            <a:r>
              <a:rPr lang="en-US" dirty="0"/>
              <a:t> professor americano da </a:t>
            </a:r>
            <a:r>
              <a:rPr lang="en-US" dirty="0" err="1"/>
              <a:t>Univesidade</a:t>
            </a:r>
            <a:r>
              <a:rPr lang="en-US" dirty="0"/>
              <a:t> de Stanford</a:t>
            </a:r>
            <a:endParaRPr lang="pt-BR" dirty="0"/>
          </a:p>
        </p:txBody>
      </p:sp>
      <p:pic>
        <p:nvPicPr>
          <p:cNvPr id="6" name="Imagem 5" descr="Homem de terno e gravata vermelha&#10;&#10;Descrição gerada automaticamente">
            <a:extLst>
              <a:ext uri="{FF2B5EF4-FFF2-40B4-BE49-F238E27FC236}">
                <a16:creationId xmlns:a16="http://schemas.microsoft.com/office/drawing/2014/main" id="{2B5E254D-5FF4-4D0A-8868-5ABB691998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1116" y="1724315"/>
            <a:ext cx="3301537" cy="3851793"/>
          </a:xfrm>
          <a:prstGeom prst="rect">
            <a:avLst/>
          </a:prstGeom>
        </p:spPr>
      </p:pic>
    </p:spTree>
    <p:extLst>
      <p:ext uri="{BB962C8B-B14F-4D97-AF65-F5344CB8AC3E}">
        <p14:creationId xmlns:p14="http://schemas.microsoft.com/office/powerpoint/2010/main" val="19405483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7</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5285576"/>
            <a:ext cx="1219200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 name="Imagem 1">
            <a:extLst>
              <a:ext uri="{FF2B5EF4-FFF2-40B4-BE49-F238E27FC236}">
                <a16:creationId xmlns:a16="http://schemas.microsoft.com/office/drawing/2014/main" id="{C45B4CDF-9FBB-4758-8F9B-BBAA175C16C5}"/>
              </a:ext>
            </a:extLst>
          </p:cNvPr>
          <p:cNvPicPr>
            <a:picLocks noChangeAspect="1"/>
          </p:cNvPicPr>
          <p:nvPr/>
        </p:nvPicPr>
        <p:blipFill>
          <a:blip r:embed="rId2"/>
          <a:stretch>
            <a:fillRect/>
          </a:stretch>
        </p:blipFill>
        <p:spPr>
          <a:xfrm>
            <a:off x="1011495" y="743479"/>
            <a:ext cx="10169009" cy="5371042"/>
          </a:xfrm>
          <a:prstGeom prst="rect">
            <a:avLst/>
          </a:prstGeom>
        </p:spPr>
      </p:pic>
    </p:spTree>
    <p:extLst>
      <p:ext uri="{BB962C8B-B14F-4D97-AF65-F5344CB8AC3E}">
        <p14:creationId xmlns:p14="http://schemas.microsoft.com/office/powerpoint/2010/main" val="397038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8</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0"/>
            <a:ext cx="193548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TextBox 5">
            <a:extLst>
              <a:ext uri="{FF2B5EF4-FFF2-40B4-BE49-F238E27FC236}">
                <a16:creationId xmlns:a16="http://schemas.microsoft.com/office/drawing/2014/main" id="{D3B2D77E-9268-4AF6-A599-7733B020F2C9}"/>
              </a:ext>
            </a:extLst>
          </p:cNvPr>
          <p:cNvSpPr txBox="1"/>
          <p:nvPr/>
        </p:nvSpPr>
        <p:spPr>
          <a:xfrm>
            <a:off x="887281" y="2038791"/>
            <a:ext cx="3690851" cy="2308324"/>
          </a:xfrm>
          <a:prstGeom prst="rect">
            <a:avLst/>
          </a:prstGeom>
          <a:solidFill>
            <a:srgbClr val="224A90">
              <a:alpha val="70000"/>
            </a:srgbClr>
          </a:solid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altLang="ko-KR" sz="1800" b="0" i="0" u="none" strike="noStrike" kern="0" cap="none" spc="0" normalizeH="0" baseline="0" noProof="0" dirty="0">
                <a:ln>
                  <a:noFill/>
                </a:ln>
                <a:solidFill>
                  <a:prstClr val="white"/>
                </a:solidFill>
                <a:effectLst/>
                <a:uLnTx/>
                <a:uFillTx/>
                <a:latin typeface="Calibri"/>
                <a:ea typeface="맑은 고딕" panose="020B0503020000020004" pitchFamily="34" charset="-127"/>
                <a:cs typeface="Calibri" panose="020F0502020204030204" pitchFamily="34" charset="0"/>
              </a:rPr>
              <a:t>Uma taxonomia introduzida pela primeira vez por Michael J. Flynn ainda é a forma mais comum de categorizar sistemas com capacidade de processamento paralelo.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pt-BR" altLang="ko-KR" kern="0" dirty="0">
              <a:solidFill>
                <a:prstClr val="white"/>
              </a:solidFill>
              <a:latin typeface="Calibri"/>
              <a:ea typeface="맑은 고딕" panose="020B0503020000020004" pitchFamily="34" charset="-127"/>
              <a:cs typeface="Calibri" panose="020F0502020204030204"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altLang="ko-KR" sz="1800" b="0" i="0" u="none" strike="noStrike" kern="0" cap="none" spc="0" normalizeH="0" baseline="0" noProof="0" dirty="0">
                <a:ln>
                  <a:noFill/>
                </a:ln>
                <a:solidFill>
                  <a:prstClr val="white"/>
                </a:solidFill>
                <a:effectLst/>
                <a:uLnTx/>
                <a:uFillTx/>
                <a:latin typeface="Calibri"/>
                <a:ea typeface="맑은 고딕" panose="020B0503020000020004" pitchFamily="34" charset="-127"/>
                <a:cs typeface="Calibri" panose="020F0502020204030204" pitchFamily="34" charset="0"/>
              </a:rPr>
              <a:t>Flynn propôs as seguintes categorias de sistemas de computação:</a:t>
            </a:r>
          </a:p>
        </p:txBody>
      </p:sp>
      <p:sp>
        <p:nvSpPr>
          <p:cNvPr id="6" name="TextBox 4">
            <a:extLst>
              <a:ext uri="{FF2B5EF4-FFF2-40B4-BE49-F238E27FC236}">
                <a16:creationId xmlns:a16="http://schemas.microsoft.com/office/drawing/2014/main" id="{08486A9D-BDF2-4720-BFBB-4BC5FDCE01B9}"/>
              </a:ext>
            </a:extLst>
          </p:cNvPr>
          <p:cNvSpPr txBox="1"/>
          <p:nvPr/>
        </p:nvSpPr>
        <p:spPr>
          <a:xfrm>
            <a:off x="887281" y="596511"/>
            <a:ext cx="3690851" cy="523220"/>
          </a:xfrm>
          <a:prstGeom prst="rect">
            <a:avLst/>
          </a:prstGeom>
          <a:solidFill>
            <a:srgbClr val="224A90">
              <a:alpha val="70000"/>
            </a:srgbClr>
          </a:solidFill>
          <a:effectLst/>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ko-KR" sz="2800" b="1" i="0" u="none" strike="noStrike" kern="0" cap="none" spc="0" normalizeH="0" baseline="0" noProof="0" dirty="0">
                <a:ln>
                  <a:noFill/>
                </a:ln>
                <a:solidFill>
                  <a:prstClr val="white"/>
                </a:solidFill>
                <a:effectLst/>
                <a:uLnTx/>
                <a:uFillTx/>
                <a:cs typeface="Calibri" panose="020F0502020204030204" pitchFamily="34" charset="0"/>
              </a:rPr>
              <a:t>A </a:t>
            </a:r>
            <a:r>
              <a:rPr kumimoji="0" lang="en-US" altLang="ko-KR" sz="2800" b="1" i="0" u="none" strike="noStrike" kern="0" cap="none" spc="0" normalizeH="0" baseline="0" noProof="0" dirty="0" err="1">
                <a:ln>
                  <a:noFill/>
                </a:ln>
                <a:solidFill>
                  <a:prstClr val="white"/>
                </a:solidFill>
                <a:effectLst/>
                <a:uLnTx/>
                <a:uFillTx/>
                <a:cs typeface="Calibri" panose="020F0502020204030204" pitchFamily="34" charset="0"/>
              </a:rPr>
              <a:t>Taxonomia</a:t>
            </a:r>
            <a:r>
              <a:rPr kumimoji="0" lang="en-US" altLang="ko-KR" sz="2800" b="1" i="0" u="none" strike="noStrike" kern="0" cap="none" spc="0" normalizeH="0" baseline="0" noProof="0" dirty="0">
                <a:ln>
                  <a:noFill/>
                </a:ln>
                <a:solidFill>
                  <a:prstClr val="white"/>
                </a:solidFill>
                <a:effectLst/>
                <a:uLnTx/>
                <a:uFillTx/>
                <a:cs typeface="Calibri" panose="020F0502020204030204" pitchFamily="34" charset="0"/>
              </a:rPr>
              <a:t> de Flynn</a:t>
            </a:r>
            <a:endParaRPr kumimoji="0" lang="ko-KR" altLang="en-US" sz="2800" b="1" i="0" u="none" strike="noStrike" kern="0" cap="none" spc="0" normalizeH="0" baseline="0" noProof="0" dirty="0">
              <a:ln>
                <a:noFill/>
              </a:ln>
              <a:solidFill>
                <a:prstClr val="white"/>
              </a:solidFill>
              <a:effectLst/>
              <a:uLnTx/>
              <a:uFillTx/>
              <a:cs typeface="Calibri" panose="020F0502020204030204" pitchFamily="34" charset="0"/>
            </a:endParaRPr>
          </a:p>
        </p:txBody>
      </p:sp>
      <p:pic>
        <p:nvPicPr>
          <p:cNvPr id="7" name="Imagem 6">
            <a:extLst>
              <a:ext uri="{FF2B5EF4-FFF2-40B4-BE49-F238E27FC236}">
                <a16:creationId xmlns:a16="http://schemas.microsoft.com/office/drawing/2014/main" id="{5C151FE7-0F50-48A0-A889-2E652964DB0F}"/>
              </a:ext>
            </a:extLst>
          </p:cNvPr>
          <p:cNvPicPr>
            <a:picLocks noChangeAspect="1"/>
          </p:cNvPicPr>
          <p:nvPr/>
        </p:nvPicPr>
        <p:blipFill>
          <a:blip r:embed="rId2"/>
          <a:stretch>
            <a:fillRect/>
          </a:stretch>
        </p:blipFill>
        <p:spPr>
          <a:xfrm>
            <a:off x="5090706" y="858121"/>
            <a:ext cx="6565961" cy="4493141"/>
          </a:xfrm>
          <a:prstGeom prst="rect">
            <a:avLst/>
          </a:prstGeom>
        </p:spPr>
      </p:pic>
    </p:spTree>
    <p:extLst>
      <p:ext uri="{BB962C8B-B14F-4D97-AF65-F5344CB8AC3E}">
        <p14:creationId xmlns:p14="http://schemas.microsoft.com/office/powerpoint/2010/main" val="2425022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Número de Slide 2">
            <a:extLst>
              <a:ext uri="{FF2B5EF4-FFF2-40B4-BE49-F238E27FC236}">
                <a16:creationId xmlns:a16="http://schemas.microsoft.com/office/drawing/2014/main" id="{9E1434DB-A079-435E-B183-1D9999B4A4D1}"/>
              </a:ext>
            </a:extLst>
          </p:cNvPr>
          <p:cNvSpPr>
            <a:spLocks noGrp="1"/>
          </p:cNvSpPr>
          <p:nvPr>
            <p:ph type="sldNum" sz="quarter" idx="12"/>
          </p:nvPr>
        </p:nvSpPr>
        <p:spPr/>
        <p:txBody>
          <a:bodyPr/>
          <a:lstStyle/>
          <a:p>
            <a:fld id="{B59D1C96-201E-446E-82ED-32B958B88878}" type="slidenum">
              <a:rPr lang="pt-BR" smtClean="0"/>
              <a:pPr/>
              <a:t>9</a:t>
            </a:fld>
            <a:endParaRPr lang="pt-BR" dirty="0"/>
          </a:p>
        </p:txBody>
      </p:sp>
      <p:sp>
        <p:nvSpPr>
          <p:cNvPr id="5" name="Retângulo 4">
            <a:extLst>
              <a:ext uri="{FF2B5EF4-FFF2-40B4-BE49-F238E27FC236}">
                <a16:creationId xmlns:a16="http://schemas.microsoft.com/office/drawing/2014/main" id="{2791023D-CEBD-4429-B3CB-6230317FB746}"/>
              </a:ext>
            </a:extLst>
          </p:cNvPr>
          <p:cNvSpPr/>
          <p:nvPr/>
        </p:nvSpPr>
        <p:spPr>
          <a:xfrm>
            <a:off x="0" y="5285576"/>
            <a:ext cx="12192000" cy="1615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CaixaDeTexto 3">
            <a:extLst>
              <a:ext uri="{FF2B5EF4-FFF2-40B4-BE49-F238E27FC236}">
                <a16:creationId xmlns:a16="http://schemas.microsoft.com/office/drawing/2014/main" id="{D3869EAC-484C-4FFC-8270-1F6EE67BAC6F}"/>
              </a:ext>
            </a:extLst>
          </p:cNvPr>
          <p:cNvSpPr txBox="1"/>
          <p:nvPr/>
        </p:nvSpPr>
        <p:spPr>
          <a:xfrm>
            <a:off x="3973482" y="799658"/>
            <a:ext cx="7545149" cy="5258684"/>
          </a:xfrm>
          <a:prstGeom prst="rect">
            <a:avLst/>
          </a:prstGeom>
          <a:noFill/>
        </p:spPr>
        <p:txBody>
          <a:bodyPr wrap="square" rtlCol="0">
            <a:spAutoFit/>
          </a:bodyPr>
          <a:lstStyle/>
          <a:p>
            <a:pPr marL="285750" marR="0" lvl="0" indent="-285750" algn="just" defTabSz="914400" rtl="0" eaLnBrk="1" fontAlgn="auto" latinLnBrk="0" hangingPunct="1">
              <a:lnSpc>
                <a:spcPct val="107000"/>
              </a:lnSpc>
              <a:spcBef>
                <a:spcPts val="0"/>
              </a:spcBef>
              <a:spcAft>
                <a:spcPts val="800"/>
              </a:spcAft>
              <a:buClrTx/>
              <a:buSzTx/>
              <a:buFont typeface="Arial" panose="020B0604020202020204" pitchFamily="34" charset="0"/>
              <a:buChar char="•"/>
              <a:tabLst/>
              <a:defRPr/>
            </a:pPr>
            <a:r>
              <a:rPr kumimoji="0" lang="pt-BR" sz="16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SISD</a:t>
            </a:r>
            <a:r>
              <a:rPr kumimoji="0" lang="pt-BR"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 </a:t>
            </a:r>
            <a:r>
              <a:rPr kumimoji="0" lang="pt-BR" sz="16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Instrução única, fluxo de dados único</a:t>
            </a:r>
            <a:r>
              <a:rPr kumimoji="0" lang="pt-BR"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Um único processador executa um único fluxo de instruções para operar em dados armazenados em uma única memória. Processadores com uma única CPU se enquadram nesta categoria.</a:t>
            </a:r>
          </a:p>
          <a:p>
            <a:pPr marL="285750" marR="0" lvl="0" indent="-285750" algn="just" defTabSz="914400" rtl="0" eaLnBrk="1" fontAlgn="auto" latinLnBrk="0" hangingPunct="1">
              <a:lnSpc>
                <a:spcPct val="107000"/>
              </a:lnSpc>
              <a:spcBef>
                <a:spcPts val="0"/>
              </a:spcBef>
              <a:spcAft>
                <a:spcPts val="800"/>
              </a:spcAft>
              <a:buClrTx/>
              <a:buSzTx/>
              <a:buFont typeface="Arial" panose="020B0604020202020204" pitchFamily="34" charset="0"/>
              <a:buChar char="•"/>
              <a:tabLst/>
              <a:defRPr/>
            </a:pPr>
            <a:r>
              <a:rPr kumimoji="0" lang="pt-BR" sz="16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SIMD - Instrução única, fluxo de dados múltiplos</a:t>
            </a:r>
            <a:r>
              <a:rPr kumimoji="0" lang="pt-BR"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Uma única instrução de máquina controla a execução simultânea de uma série de elementos de processamento em partes definidas. Cada elemento de processamento tem uma memória de dados associada, de modo que instruções são executadas em diferentes conjuntos de dados por diferentes processadores. Processadores vetoriais e matriciais enquadram-se nesta categoria. </a:t>
            </a:r>
          </a:p>
          <a:p>
            <a:pPr marL="285750" marR="0" lvl="0" indent="-285750" algn="just" defTabSz="914400" rtl="0" eaLnBrk="1" fontAlgn="auto" latinLnBrk="0" hangingPunct="1">
              <a:lnSpc>
                <a:spcPct val="107000"/>
              </a:lnSpc>
              <a:spcBef>
                <a:spcPts val="0"/>
              </a:spcBef>
              <a:spcAft>
                <a:spcPts val="800"/>
              </a:spcAft>
              <a:buClrTx/>
              <a:buSzTx/>
              <a:buFont typeface="Arial" panose="020B0604020202020204" pitchFamily="34" charset="0"/>
              <a:buChar char="•"/>
              <a:tabLst/>
              <a:defRPr/>
            </a:pPr>
            <a:r>
              <a:rPr kumimoji="0" lang="pt-BR" sz="16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MISD - Instrução múltipla, fluxo de dados único</a:t>
            </a:r>
            <a:r>
              <a:rPr kumimoji="0" lang="pt-BR"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Uma sequência de dados é transmitida a um conjunto de processadores, cada um dos quais executa uma instrução diferente na sequência. Esta estrutura não é implementada comercialmente.</a:t>
            </a:r>
          </a:p>
          <a:p>
            <a:pPr marL="285750" marR="0" lvl="0" indent="-285750" algn="just" defTabSz="914400" rtl="0" eaLnBrk="1" fontAlgn="auto" latinLnBrk="0" hangingPunct="1">
              <a:lnSpc>
                <a:spcPct val="107000"/>
              </a:lnSpc>
              <a:spcBef>
                <a:spcPts val="0"/>
              </a:spcBef>
              <a:spcAft>
                <a:spcPts val="800"/>
              </a:spcAft>
              <a:buClrTx/>
              <a:buSzTx/>
              <a:buFont typeface="Arial" panose="020B0604020202020204" pitchFamily="34" charset="0"/>
              <a:buChar char="•"/>
              <a:tabLst/>
              <a:defRPr/>
            </a:pPr>
            <a:r>
              <a:rPr kumimoji="0" lang="pt-BR" sz="16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MIMD - Instruções múltiplas, fluxo de dados múltiplos</a:t>
            </a:r>
            <a:r>
              <a:rPr kumimoji="0" lang="pt-BR"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Um conjunto de processadores simultaneamente executam diferentes sequências de instruções em diferentes conjuntos de dados. </a:t>
            </a:r>
            <a:r>
              <a:rPr kumimoji="0" lang="pt-BR" sz="1600" b="0" i="0" u="none" strike="noStrike" kern="1200" cap="none" spc="0" normalizeH="0" baseline="0" noProof="0" dirty="0" err="1">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SMPs</a:t>
            </a:r>
            <a:r>
              <a:rPr kumimoji="0" lang="pt-BR"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a:t>
            </a:r>
            <a:r>
              <a:rPr kumimoji="0" lang="pt-BR" sz="1600" b="0" i="0" u="none" strike="noStrike" kern="1200" cap="none" spc="0" normalizeH="0" baseline="0" noProof="0" dirty="0" err="1">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symetric</a:t>
            </a:r>
            <a:r>
              <a:rPr kumimoji="0" lang="pt-BR"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a:t>
            </a:r>
            <a:r>
              <a:rPr kumimoji="0" lang="pt-BR" sz="1600" b="0" i="0" u="none" strike="noStrike" kern="1200" cap="none" spc="0" normalizeH="0" baseline="0" noProof="0" dirty="0" err="1">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multiprocessors</a:t>
            </a:r>
            <a:r>
              <a:rPr kumimoji="0" lang="pt-BR"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 clusters, e os sistemas NUMA se enquadram nesta categoria.</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6" name="Imagem 5" descr="Gráfico&#10;&#10;Descrição gerada automaticamente">
            <a:extLst>
              <a:ext uri="{FF2B5EF4-FFF2-40B4-BE49-F238E27FC236}">
                <a16:creationId xmlns:a16="http://schemas.microsoft.com/office/drawing/2014/main" id="{A6368212-FB9B-46B4-8701-DFC806E4F0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02" y="1703954"/>
            <a:ext cx="3609145" cy="3566469"/>
          </a:xfrm>
          <a:prstGeom prst="rect">
            <a:avLst/>
          </a:prstGeom>
        </p:spPr>
      </p:pic>
    </p:spTree>
    <p:extLst>
      <p:ext uri="{BB962C8B-B14F-4D97-AF65-F5344CB8AC3E}">
        <p14:creationId xmlns:p14="http://schemas.microsoft.com/office/powerpoint/2010/main" val="992288322"/>
      </p:ext>
    </p:extLst>
  </p:cSld>
  <p:clrMapOvr>
    <a:masterClrMapping/>
  </p:clrMapOvr>
</p:sld>
</file>

<file path=ppt/theme/theme1.xml><?xml version="1.0" encoding="utf-8"?>
<a:theme xmlns:a="http://schemas.openxmlformats.org/drawingml/2006/main" name="Cover and End Slide Master">
  <a:themeElements>
    <a:clrScheme name="ALLPPT-404">
      <a:dk1>
        <a:sysClr val="windowText" lastClr="000000"/>
      </a:dk1>
      <a:lt1>
        <a:sysClr val="window" lastClr="FFFFFF"/>
      </a:lt1>
      <a:dk2>
        <a:srgbClr val="44546A"/>
      </a:dk2>
      <a:lt2>
        <a:srgbClr val="E7E6E6"/>
      </a:lt2>
      <a:accent1>
        <a:srgbClr val="5A9BD5"/>
      </a:accent1>
      <a:accent2>
        <a:srgbClr val="224A90"/>
      </a:accent2>
      <a:accent3>
        <a:srgbClr val="010A4F"/>
      </a:accent3>
      <a:accent4>
        <a:srgbClr val="5A9BD5"/>
      </a:accent4>
      <a:accent5>
        <a:srgbClr val="224A90"/>
      </a:accent5>
      <a:accent6>
        <a:srgbClr val="010A4F"/>
      </a:accent6>
      <a:hlink>
        <a:srgbClr val="262626"/>
      </a:hlink>
      <a:folHlink>
        <a:srgbClr val="262626"/>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404">
      <a:dk1>
        <a:sysClr val="windowText" lastClr="000000"/>
      </a:dk1>
      <a:lt1>
        <a:sysClr val="window" lastClr="FFFFFF"/>
      </a:lt1>
      <a:dk2>
        <a:srgbClr val="44546A"/>
      </a:dk2>
      <a:lt2>
        <a:srgbClr val="E7E6E6"/>
      </a:lt2>
      <a:accent1>
        <a:srgbClr val="5A9BD5"/>
      </a:accent1>
      <a:accent2>
        <a:srgbClr val="224A90"/>
      </a:accent2>
      <a:accent3>
        <a:srgbClr val="010A4F"/>
      </a:accent3>
      <a:accent4>
        <a:srgbClr val="5A9BD5"/>
      </a:accent4>
      <a:accent5>
        <a:srgbClr val="224A90"/>
      </a:accent5>
      <a:accent6>
        <a:srgbClr val="010A4F"/>
      </a:accent6>
      <a:hlink>
        <a:srgbClr val="262626"/>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TotalTime>
  <Words>1018</Words>
  <Application>Microsoft Office PowerPoint</Application>
  <PresentationFormat>Widescreen</PresentationFormat>
  <Paragraphs>81</Paragraphs>
  <Slides>18</Slides>
  <Notes>1</Notes>
  <HiddenSlides>0</HiddenSlides>
  <MMClips>0</MMClips>
  <ScaleCrop>false</ScaleCrop>
  <HeadingPairs>
    <vt:vector size="6" baseType="variant">
      <vt:variant>
        <vt:lpstr>Fontes usadas</vt:lpstr>
      </vt:variant>
      <vt:variant>
        <vt:i4>3</vt:i4>
      </vt:variant>
      <vt:variant>
        <vt:lpstr>Tema</vt:lpstr>
      </vt:variant>
      <vt:variant>
        <vt:i4>2</vt:i4>
      </vt:variant>
      <vt:variant>
        <vt:lpstr>Títulos de slides</vt:lpstr>
      </vt:variant>
      <vt:variant>
        <vt:i4>18</vt:i4>
      </vt:variant>
    </vt:vector>
  </HeadingPairs>
  <TitlesOfParts>
    <vt:vector size="23" baseType="lpstr">
      <vt:lpstr>Arial</vt:lpstr>
      <vt:lpstr>Calibri</vt:lpstr>
      <vt:lpstr>Calibri Light</vt:lpstr>
      <vt:lpstr>Cover and End Slide Master</vt:lpstr>
      <vt:lpstr>Contents Slide Master</vt:lpstr>
      <vt:lpstr>Apresentação do PowerPoint</vt:lpstr>
      <vt:lpstr>Bibliografia recomendada: </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SISD</vt:lpstr>
      <vt:lpstr>SIMD</vt:lpstr>
      <vt:lpstr>Multiprocessador SMP</vt:lpstr>
      <vt:lpstr>MIMD</vt:lpstr>
      <vt:lpstr>Apresentação do PowerPoint</vt:lpstr>
      <vt:lpstr>Bibliografia recomendada: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Cap Jose Anilto dos Anjos</dc:creator>
  <cp:lastModifiedBy>Cap Jose Anilto dos Anjos</cp:lastModifiedBy>
  <cp:revision>1</cp:revision>
  <dcterms:created xsi:type="dcterms:W3CDTF">2022-04-03T20:25:34Z</dcterms:created>
  <dcterms:modified xsi:type="dcterms:W3CDTF">2022-04-03T21:53:35Z</dcterms:modified>
</cp:coreProperties>
</file>

<file path=docProps/thumbnail.jpeg>
</file>